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  <p:sldMasterId id="2147483794" r:id="rId3"/>
  </p:sldMasterIdLst>
  <p:notesMasterIdLst>
    <p:notesMasterId r:id="rId49"/>
  </p:notesMasterIdLst>
  <p:handoutMasterIdLst>
    <p:handoutMasterId r:id="rId50"/>
  </p:handoutMasterIdLst>
  <p:sldIdLst>
    <p:sldId id="379" r:id="rId4"/>
    <p:sldId id="309" r:id="rId5"/>
    <p:sldId id="519" r:id="rId6"/>
    <p:sldId id="404" r:id="rId7"/>
    <p:sldId id="261" r:id="rId8"/>
    <p:sldId id="520" r:id="rId9"/>
    <p:sldId id="535" r:id="rId10"/>
    <p:sldId id="596" r:id="rId11"/>
    <p:sldId id="597" r:id="rId12"/>
    <p:sldId id="591" r:id="rId13"/>
    <p:sldId id="592" r:id="rId14"/>
    <p:sldId id="406" r:id="rId15"/>
    <p:sldId id="477" r:id="rId16"/>
    <p:sldId id="499" r:id="rId17"/>
    <p:sldId id="593" r:id="rId18"/>
    <p:sldId id="594" r:id="rId19"/>
    <p:sldId id="537" r:id="rId20"/>
    <p:sldId id="527" r:id="rId21"/>
    <p:sldId id="595" r:id="rId22"/>
    <p:sldId id="267" r:id="rId23"/>
    <p:sldId id="570" r:id="rId24"/>
    <p:sldId id="573" r:id="rId25"/>
    <p:sldId id="575" r:id="rId26"/>
    <p:sldId id="577" r:id="rId27"/>
    <p:sldId id="522" r:id="rId28"/>
    <p:sldId id="532" r:id="rId29"/>
    <p:sldId id="578" r:id="rId30"/>
    <p:sldId id="576" r:id="rId31"/>
    <p:sldId id="571" r:id="rId32"/>
    <p:sldId id="579" r:id="rId33"/>
    <p:sldId id="534" r:id="rId34"/>
    <p:sldId id="582" r:id="rId35"/>
    <p:sldId id="584" r:id="rId36"/>
    <p:sldId id="583" r:id="rId37"/>
    <p:sldId id="574" r:id="rId38"/>
    <p:sldId id="572" r:id="rId39"/>
    <p:sldId id="581" r:id="rId40"/>
    <p:sldId id="585" r:id="rId41"/>
    <p:sldId id="538" r:id="rId42"/>
    <p:sldId id="506" r:id="rId43"/>
    <p:sldId id="557" r:id="rId44"/>
    <p:sldId id="523" r:id="rId45"/>
    <p:sldId id="566" r:id="rId46"/>
    <p:sldId id="586" r:id="rId47"/>
    <p:sldId id="580" r:id="rId4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BB55"/>
    <a:srgbClr val="EBB13E"/>
    <a:srgbClr val="4A52F9"/>
    <a:srgbClr val="D95F2D"/>
    <a:srgbClr val="DA65AB"/>
    <a:srgbClr val="37C7E9"/>
    <a:srgbClr val="2D3293"/>
    <a:srgbClr val="FF6D53"/>
    <a:srgbClr val="003CC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36"/>
    <p:restoredTop sz="94992"/>
  </p:normalViewPr>
  <p:slideViewPr>
    <p:cSldViewPr snapToGrid="0" snapToObjects="1">
      <p:cViewPr varScale="1">
        <p:scale>
          <a:sx n="28" d="100"/>
          <a:sy n="28" d="100"/>
        </p:scale>
        <p:origin x="461" y="34"/>
      </p:cViewPr>
      <p:guideLst/>
    </p:cSldViewPr>
  </p:slideViewPr>
  <p:outlineViewPr>
    <p:cViewPr>
      <p:scale>
        <a:sx n="33" d="100"/>
        <a:sy n="33" d="100"/>
      </p:scale>
      <p:origin x="0" y="-43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08"/>
    </p:cViewPr>
  </p:sorterViewPr>
  <p:notesViewPr>
    <p:cSldViewPr snapToGrid="0" snapToObjects="1">
      <p:cViewPr varScale="1">
        <p:scale>
          <a:sx n="161" d="100"/>
          <a:sy n="161" d="100"/>
        </p:scale>
        <p:origin x="504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microsoft.com/office/2007/relationships/hdphoto" Target="../media/hdphoto1.wdp"/><Relationship Id="rId1" Type="http://schemas.openxmlformats.org/officeDocument/2006/relationships/image" Target="../media/image110.png"/><Relationship Id="rId6" Type="http://schemas.microsoft.com/office/2007/relationships/hdphoto" Target="../media/hdphoto2.wdp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image" Target="../media/image1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8327E-3C45-674D-B854-0B434B604239}" type="doc">
      <dgm:prSet loTypeId="urn:microsoft.com/office/officeart/2005/8/layout/pyramid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D2E3A7-7FA7-F64D-8D8E-D97DB6593980}">
      <dgm:prSet phldrT="[Text]" custT="1"/>
      <dgm:spPr/>
      <dgm:t>
        <a:bodyPr/>
        <a:lstStyle/>
        <a:p>
          <a:r>
            <a:rPr lang="en-US" sz="3600" b="1" dirty="0">
              <a:solidFill>
                <a:srgbClr val="00B050"/>
              </a:solidFill>
            </a:rPr>
            <a:t>Monitor</a:t>
          </a:r>
        </a:p>
      </dgm:t>
    </dgm:pt>
    <dgm:pt modelId="{F0F1B8B6-8F31-8346-9085-0CDD4D106DE7}" type="parTrans" cxnId="{5EF9AFFA-D3CF-5E47-983F-416E8B6917DD}">
      <dgm:prSet/>
      <dgm:spPr/>
      <dgm:t>
        <a:bodyPr/>
        <a:lstStyle/>
        <a:p>
          <a:endParaRPr lang="en-US"/>
        </a:p>
      </dgm:t>
    </dgm:pt>
    <dgm:pt modelId="{44B93AB5-8503-A345-95F1-03FD5127D8C0}" type="sibTrans" cxnId="{5EF9AFFA-D3CF-5E47-983F-416E8B6917DD}">
      <dgm:prSet/>
      <dgm:spPr/>
      <dgm:t>
        <a:bodyPr/>
        <a:lstStyle/>
        <a:p>
          <a:endParaRPr lang="en-US"/>
        </a:p>
      </dgm:t>
    </dgm:pt>
    <dgm:pt modelId="{9A705B8E-478C-A542-976A-CE1C1D2A7D77}">
      <dgm:prSet phldrT="[Text]"/>
      <dgm:spPr/>
      <dgm:t>
        <a:bodyPr/>
        <a:lstStyle/>
        <a:p>
          <a:r>
            <a:rPr lang="en-US" sz="2600" dirty="0"/>
            <a:t>Open Science</a:t>
          </a:r>
        </a:p>
      </dgm:t>
    </dgm:pt>
    <dgm:pt modelId="{25A720E8-E072-DA40-86AF-086ACEFC7583}" type="parTrans" cxnId="{275F2260-5021-664D-939D-1F41AF2A6463}">
      <dgm:prSet/>
      <dgm:spPr/>
      <dgm:t>
        <a:bodyPr/>
        <a:lstStyle/>
        <a:p>
          <a:endParaRPr lang="en-US"/>
        </a:p>
      </dgm:t>
    </dgm:pt>
    <dgm:pt modelId="{18CD7896-B090-A14C-A203-3BB14C31ED48}" type="sibTrans" cxnId="{275F2260-5021-664D-939D-1F41AF2A6463}">
      <dgm:prSet/>
      <dgm:spPr/>
      <dgm:t>
        <a:bodyPr/>
        <a:lstStyle/>
        <a:p>
          <a:endParaRPr lang="en-US"/>
        </a:p>
      </dgm:t>
    </dgm:pt>
    <dgm:pt modelId="{3C6AC0AE-0CE7-8F47-9977-F5B09BF28229}">
      <dgm:prSet phldrT="[Text]"/>
      <dgm:spPr/>
      <dgm:t>
        <a:bodyPr/>
        <a:lstStyle/>
        <a:p>
          <a:r>
            <a:rPr lang="en-US" sz="2600" dirty="0"/>
            <a:t>Research outcomes</a:t>
          </a:r>
        </a:p>
      </dgm:t>
    </dgm:pt>
    <dgm:pt modelId="{C7ACC2FA-FE94-2949-87E5-BF3A8756A16E}" type="parTrans" cxnId="{3EEF4DF8-D64E-B645-A368-C19F2CB6FC64}">
      <dgm:prSet/>
      <dgm:spPr/>
      <dgm:t>
        <a:bodyPr/>
        <a:lstStyle/>
        <a:p>
          <a:endParaRPr lang="en-US"/>
        </a:p>
      </dgm:t>
    </dgm:pt>
    <dgm:pt modelId="{A1DAEA8C-B8D3-A54E-A912-EC06091B6BCB}" type="sibTrans" cxnId="{3EEF4DF8-D64E-B645-A368-C19F2CB6FC64}">
      <dgm:prSet/>
      <dgm:spPr/>
      <dgm:t>
        <a:bodyPr/>
        <a:lstStyle/>
        <a:p>
          <a:endParaRPr lang="en-US"/>
        </a:p>
      </dgm:t>
    </dgm:pt>
    <dgm:pt modelId="{5AA54008-EB26-4B48-A630-CBCE94A5E862}">
      <dgm:prSet phldrT="[Text]" custT="1"/>
      <dgm:spPr/>
      <dgm:t>
        <a:bodyPr/>
        <a:lstStyle/>
        <a:p>
          <a:r>
            <a:rPr lang="en-US" sz="3600" b="1" dirty="0">
              <a:solidFill>
                <a:srgbClr val="00B0F0"/>
              </a:solidFill>
            </a:rPr>
            <a:t>Accelerate</a:t>
          </a:r>
        </a:p>
      </dgm:t>
    </dgm:pt>
    <dgm:pt modelId="{BAC4BD6B-1E97-C04D-BA55-D9C01D8F2D08}" type="parTrans" cxnId="{5BC0A9EF-9E32-AC41-84F9-F708E67198D7}">
      <dgm:prSet/>
      <dgm:spPr/>
      <dgm:t>
        <a:bodyPr/>
        <a:lstStyle/>
        <a:p>
          <a:endParaRPr lang="en-US"/>
        </a:p>
      </dgm:t>
    </dgm:pt>
    <dgm:pt modelId="{C528B16F-4158-BE4C-8F11-D6F167DC4BE5}" type="sibTrans" cxnId="{5BC0A9EF-9E32-AC41-84F9-F708E67198D7}">
      <dgm:prSet/>
      <dgm:spPr/>
      <dgm:t>
        <a:bodyPr/>
        <a:lstStyle/>
        <a:p>
          <a:endParaRPr lang="en-US"/>
        </a:p>
      </dgm:t>
    </dgm:pt>
    <dgm:pt modelId="{1053CCD6-FFB3-FE42-8894-C14AA802B276}">
      <dgm:prSet phldrT="[Text]"/>
      <dgm:spPr/>
      <dgm:t>
        <a:bodyPr/>
        <a:lstStyle/>
        <a:p>
          <a:r>
            <a:rPr lang="en-US" sz="2600" dirty="0"/>
            <a:t>Interoperability</a:t>
          </a:r>
        </a:p>
      </dgm:t>
    </dgm:pt>
    <dgm:pt modelId="{9A8F9073-D21E-0C4A-86EE-28744CCFECDC}" type="parTrans" cxnId="{5CF2A913-FF71-0D44-AC03-CEE74023F6FC}">
      <dgm:prSet/>
      <dgm:spPr/>
      <dgm:t>
        <a:bodyPr/>
        <a:lstStyle/>
        <a:p>
          <a:endParaRPr lang="en-US"/>
        </a:p>
      </dgm:t>
    </dgm:pt>
    <dgm:pt modelId="{5C379968-AD68-8746-92EC-CF15468AA260}" type="sibTrans" cxnId="{5CF2A913-FF71-0D44-AC03-CEE74023F6FC}">
      <dgm:prSet/>
      <dgm:spPr/>
      <dgm:t>
        <a:bodyPr/>
        <a:lstStyle/>
        <a:p>
          <a:endParaRPr lang="en-US"/>
        </a:p>
      </dgm:t>
    </dgm:pt>
    <dgm:pt modelId="{C7046C0A-6FC7-5F44-8FDE-56A46B3DA71D}">
      <dgm:prSet phldrT="[Text]"/>
      <dgm:spPr/>
      <dgm:t>
        <a:bodyPr/>
        <a:lstStyle/>
        <a:p>
          <a:r>
            <a:rPr lang="en-US" sz="2600" dirty="0"/>
            <a:t>Exchange</a:t>
          </a:r>
        </a:p>
      </dgm:t>
    </dgm:pt>
    <dgm:pt modelId="{D0936B85-D507-4547-9E81-23ADCB6D0E24}" type="parTrans" cxnId="{1425D618-E3AC-D74F-82A9-F29D0D1F512A}">
      <dgm:prSet/>
      <dgm:spPr/>
      <dgm:t>
        <a:bodyPr/>
        <a:lstStyle/>
        <a:p>
          <a:endParaRPr lang="en-US"/>
        </a:p>
      </dgm:t>
    </dgm:pt>
    <dgm:pt modelId="{7FCB28A7-ABAF-F649-AA6E-ED3380639574}" type="sibTrans" cxnId="{1425D618-E3AC-D74F-82A9-F29D0D1F512A}">
      <dgm:prSet/>
      <dgm:spPr/>
      <dgm:t>
        <a:bodyPr/>
        <a:lstStyle/>
        <a:p>
          <a:endParaRPr lang="en-US"/>
        </a:p>
      </dgm:t>
    </dgm:pt>
    <dgm:pt modelId="{263CAE85-D941-1448-A1B8-BB8C580D2A66}">
      <dgm:prSet phldrT="[Text]" custT="1"/>
      <dgm:spPr/>
      <dgm:t>
        <a:bodyPr/>
        <a:lstStyle/>
        <a:p>
          <a:r>
            <a:rPr lang="en-US" sz="3600" b="1" dirty="0">
              <a:solidFill>
                <a:srgbClr val="FF0000"/>
              </a:solidFill>
            </a:rPr>
            <a:t>Support</a:t>
          </a:r>
          <a:endParaRPr lang="en-US" sz="3300" b="1" dirty="0">
            <a:solidFill>
              <a:srgbClr val="FF0000"/>
            </a:solidFill>
          </a:endParaRPr>
        </a:p>
      </dgm:t>
    </dgm:pt>
    <dgm:pt modelId="{D1B12D28-53AA-2048-8681-94F64E19B3BD}" type="parTrans" cxnId="{58B67661-08EF-2B44-819F-BA65504732B4}">
      <dgm:prSet/>
      <dgm:spPr/>
      <dgm:t>
        <a:bodyPr/>
        <a:lstStyle/>
        <a:p>
          <a:endParaRPr lang="en-US"/>
        </a:p>
      </dgm:t>
    </dgm:pt>
    <dgm:pt modelId="{D9585B81-0960-AC41-ABF6-423AEF59FFB5}" type="sibTrans" cxnId="{58B67661-08EF-2B44-819F-BA65504732B4}">
      <dgm:prSet/>
      <dgm:spPr/>
      <dgm:t>
        <a:bodyPr/>
        <a:lstStyle/>
        <a:p>
          <a:endParaRPr lang="en-US"/>
        </a:p>
      </dgm:t>
    </dgm:pt>
    <dgm:pt modelId="{3BEABC02-7737-7E47-8B68-E7607D26244A}">
      <dgm:prSet phldrT="[Text]"/>
      <dgm:spPr/>
      <dgm:t>
        <a:bodyPr/>
        <a:lstStyle/>
        <a:p>
          <a:r>
            <a:rPr lang="en-US" sz="2600" dirty="0"/>
            <a:t>OS Helpdesk</a:t>
          </a:r>
        </a:p>
      </dgm:t>
    </dgm:pt>
    <dgm:pt modelId="{8609ECDD-F2FA-E049-B02B-BAA80DA5867B}" type="parTrans" cxnId="{54B12B25-B75D-2E45-8ABD-F8F26C026DE4}">
      <dgm:prSet/>
      <dgm:spPr/>
      <dgm:t>
        <a:bodyPr/>
        <a:lstStyle/>
        <a:p>
          <a:endParaRPr lang="en-US"/>
        </a:p>
      </dgm:t>
    </dgm:pt>
    <dgm:pt modelId="{E2EE04F9-54A1-794D-A8C0-6113E3D431FC}" type="sibTrans" cxnId="{54B12B25-B75D-2E45-8ABD-F8F26C026DE4}">
      <dgm:prSet/>
      <dgm:spPr/>
      <dgm:t>
        <a:bodyPr/>
        <a:lstStyle/>
        <a:p>
          <a:endParaRPr lang="en-US"/>
        </a:p>
      </dgm:t>
    </dgm:pt>
    <dgm:pt modelId="{F526316C-835C-7E4E-B1A9-FB7E8A69A77C}">
      <dgm:prSet phldrT="[Text]"/>
      <dgm:spPr/>
      <dgm:t>
        <a:bodyPr/>
        <a:lstStyle/>
        <a:p>
          <a:r>
            <a:rPr lang="en-US" sz="2600" dirty="0"/>
            <a:t>RDM services</a:t>
          </a:r>
        </a:p>
      </dgm:t>
    </dgm:pt>
    <dgm:pt modelId="{473CA870-1225-2E4D-8AB9-2F10EC4A1472}" type="parTrans" cxnId="{F92487C0-35BD-CC49-BE9E-64129E92B3EE}">
      <dgm:prSet/>
      <dgm:spPr/>
      <dgm:t>
        <a:bodyPr/>
        <a:lstStyle/>
        <a:p>
          <a:endParaRPr lang="en-US"/>
        </a:p>
      </dgm:t>
    </dgm:pt>
    <dgm:pt modelId="{30D522FA-3099-6A4F-8881-F8C2FB486DE5}" type="sibTrans" cxnId="{F92487C0-35BD-CC49-BE9E-64129E92B3EE}">
      <dgm:prSet/>
      <dgm:spPr/>
      <dgm:t>
        <a:bodyPr/>
        <a:lstStyle/>
        <a:p>
          <a:endParaRPr lang="en-US"/>
        </a:p>
      </dgm:t>
    </dgm:pt>
    <dgm:pt modelId="{F8D99CFD-50F0-CC49-803B-750496B1057E}" type="pres">
      <dgm:prSet presAssocID="{C8A8327E-3C45-674D-B854-0B434B60423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it-IT"/>
        </a:p>
      </dgm:t>
    </dgm:pt>
    <dgm:pt modelId="{DF22117B-FDDF-9047-AC83-8F1F6EEBDA57}" type="pres">
      <dgm:prSet presAssocID="{C8A8327E-3C45-674D-B854-0B434B604239}" presName="pyramid" presStyleLbl="node1" presStyleIdx="0" presStyleCnt="1"/>
      <dgm:spPr>
        <a:ln>
          <a:noFill/>
        </a:ln>
      </dgm:spPr>
    </dgm:pt>
    <dgm:pt modelId="{DD5E7B93-A45E-B04B-9F1E-9E4DFBEA63F7}" type="pres">
      <dgm:prSet presAssocID="{C8A8327E-3C45-674D-B854-0B434B604239}" presName="theList" presStyleCnt="0"/>
      <dgm:spPr/>
    </dgm:pt>
    <dgm:pt modelId="{60E26893-471D-BB43-A96B-6E0DE719D0EB}" type="pres">
      <dgm:prSet presAssocID="{73D2E3A7-7FA7-F64D-8D8E-D97DB6593980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6DF482F-9844-1544-A880-3FD39CB78334}" type="pres">
      <dgm:prSet presAssocID="{73D2E3A7-7FA7-F64D-8D8E-D97DB6593980}" presName="aSpace" presStyleCnt="0"/>
      <dgm:spPr/>
    </dgm:pt>
    <dgm:pt modelId="{2BF80A4C-A755-9E46-8770-A202FE9C13C9}" type="pres">
      <dgm:prSet presAssocID="{5AA54008-EB26-4B48-A630-CBCE94A5E862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DC875B-36F9-0644-AA89-F092060074C3}" type="pres">
      <dgm:prSet presAssocID="{5AA54008-EB26-4B48-A630-CBCE94A5E862}" presName="aSpace" presStyleCnt="0"/>
      <dgm:spPr/>
    </dgm:pt>
    <dgm:pt modelId="{2947FC4F-9063-E24D-ABD7-28FE2A437634}" type="pres">
      <dgm:prSet presAssocID="{263CAE85-D941-1448-A1B8-BB8C580D2A66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332818-87A3-A143-9D7B-47905113C844}" type="pres">
      <dgm:prSet presAssocID="{263CAE85-D941-1448-A1B8-BB8C580D2A66}" presName="aSpace" presStyleCnt="0"/>
      <dgm:spPr/>
    </dgm:pt>
  </dgm:ptLst>
  <dgm:cxnLst>
    <dgm:cxn modelId="{16F5AEC8-9FEB-EF40-AAEE-614E09097D18}" type="presOf" srcId="{C8A8327E-3C45-674D-B854-0B434B604239}" destId="{F8D99CFD-50F0-CC49-803B-750496B1057E}" srcOrd="0" destOrd="0" presId="urn:microsoft.com/office/officeart/2005/8/layout/pyramid2"/>
    <dgm:cxn modelId="{3EEF4DF8-D64E-B645-A368-C19F2CB6FC64}" srcId="{73D2E3A7-7FA7-F64D-8D8E-D97DB6593980}" destId="{3C6AC0AE-0CE7-8F47-9977-F5B09BF28229}" srcOrd="1" destOrd="0" parTransId="{C7ACC2FA-FE94-2949-87E5-BF3A8756A16E}" sibTransId="{A1DAEA8C-B8D3-A54E-A912-EC06091B6BCB}"/>
    <dgm:cxn modelId="{5CF2A913-FF71-0D44-AC03-CEE74023F6FC}" srcId="{5AA54008-EB26-4B48-A630-CBCE94A5E862}" destId="{1053CCD6-FFB3-FE42-8894-C14AA802B276}" srcOrd="0" destOrd="0" parTransId="{9A8F9073-D21E-0C4A-86EE-28744CCFECDC}" sibTransId="{5C379968-AD68-8746-92EC-CF15468AA260}"/>
    <dgm:cxn modelId="{CE0A30BB-29FF-894E-A624-4FD9FF5655B5}" type="presOf" srcId="{1053CCD6-FFB3-FE42-8894-C14AA802B276}" destId="{2BF80A4C-A755-9E46-8770-A202FE9C13C9}" srcOrd="0" destOrd="1" presId="urn:microsoft.com/office/officeart/2005/8/layout/pyramid2"/>
    <dgm:cxn modelId="{03918E0D-8762-264D-83E9-C3526F6DDA2E}" type="presOf" srcId="{C7046C0A-6FC7-5F44-8FDE-56A46B3DA71D}" destId="{2BF80A4C-A755-9E46-8770-A202FE9C13C9}" srcOrd="0" destOrd="2" presId="urn:microsoft.com/office/officeart/2005/8/layout/pyramid2"/>
    <dgm:cxn modelId="{54B12B25-B75D-2E45-8ABD-F8F26C026DE4}" srcId="{263CAE85-D941-1448-A1B8-BB8C580D2A66}" destId="{3BEABC02-7737-7E47-8B68-E7607D26244A}" srcOrd="0" destOrd="0" parTransId="{8609ECDD-F2FA-E049-B02B-BAA80DA5867B}" sibTransId="{E2EE04F9-54A1-794D-A8C0-6113E3D431FC}"/>
    <dgm:cxn modelId="{68AABE83-2DBB-B041-8994-27AF03CA696A}" type="presOf" srcId="{263CAE85-D941-1448-A1B8-BB8C580D2A66}" destId="{2947FC4F-9063-E24D-ABD7-28FE2A437634}" srcOrd="0" destOrd="0" presId="urn:microsoft.com/office/officeart/2005/8/layout/pyramid2"/>
    <dgm:cxn modelId="{9F9024F2-DB0F-454C-8EDC-00E1332C866C}" type="presOf" srcId="{9A705B8E-478C-A542-976A-CE1C1D2A7D77}" destId="{60E26893-471D-BB43-A96B-6E0DE719D0EB}" srcOrd="0" destOrd="1" presId="urn:microsoft.com/office/officeart/2005/8/layout/pyramid2"/>
    <dgm:cxn modelId="{58B67661-08EF-2B44-819F-BA65504732B4}" srcId="{C8A8327E-3C45-674D-B854-0B434B604239}" destId="{263CAE85-D941-1448-A1B8-BB8C580D2A66}" srcOrd="2" destOrd="0" parTransId="{D1B12D28-53AA-2048-8681-94F64E19B3BD}" sibTransId="{D9585B81-0960-AC41-ABF6-423AEF59FFB5}"/>
    <dgm:cxn modelId="{5BC0A9EF-9E32-AC41-84F9-F708E67198D7}" srcId="{C8A8327E-3C45-674D-B854-0B434B604239}" destId="{5AA54008-EB26-4B48-A630-CBCE94A5E862}" srcOrd="1" destOrd="0" parTransId="{BAC4BD6B-1E97-C04D-BA55-D9C01D8F2D08}" sibTransId="{C528B16F-4158-BE4C-8F11-D6F167DC4BE5}"/>
    <dgm:cxn modelId="{1425D618-E3AC-D74F-82A9-F29D0D1F512A}" srcId="{5AA54008-EB26-4B48-A630-CBCE94A5E862}" destId="{C7046C0A-6FC7-5F44-8FDE-56A46B3DA71D}" srcOrd="1" destOrd="0" parTransId="{D0936B85-D507-4547-9E81-23ADCB6D0E24}" sibTransId="{7FCB28A7-ABAF-F649-AA6E-ED3380639574}"/>
    <dgm:cxn modelId="{5EF9AFFA-D3CF-5E47-983F-416E8B6917DD}" srcId="{C8A8327E-3C45-674D-B854-0B434B604239}" destId="{73D2E3A7-7FA7-F64D-8D8E-D97DB6593980}" srcOrd="0" destOrd="0" parTransId="{F0F1B8B6-8F31-8346-9085-0CDD4D106DE7}" sibTransId="{44B93AB5-8503-A345-95F1-03FD5127D8C0}"/>
    <dgm:cxn modelId="{39859A52-8D56-1B43-A946-B97EF15FE9EA}" type="presOf" srcId="{F526316C-835C-7E4E-B1A9-FB7E8A69A77C}" destId="{2947FC4F-9063-E24D-ABD7-28FE2A437634}" srcOrd="0" destOrd="2" presId="urn:microsoft.com/office/officeart/2005/8/layout/pyramid2"/>
    <dgm:cxn modelId="{F92487C0-35BD-CC49-BE9E-64129E92B3EE}" srcId="{263CAE85-D941-1448-A1B8-BB8C580D2A66}" destId="{F526316C-835C-7E4E-B1A9-FB7E8A69A77C}" srcOrd="1" destOrd="0" parTransId="{473CA870-1225-2E4D-8AB9-2F10EC4A1472}" sibTransId="{30D522FA-3099-6A4F-8881-F8C2FB486DE5}"/>
    <dgm:cxn modelId="{275F2260-5021-664D-939D-1F41AF2A6463}" srcId="{73D2E3A7-7FA7-F64D-8D8E-D97DB6593980}" destId="{9A705B8E-478C-A542-976A-CE1C1D2A7D77}" srcOrd="0" destOrd="0" parTransId="{25A720E8-E072-DA40-86AF-086ACEFC7583}" sibTransId="{18CD7896-B090-A14C-A203-3BB14C31ED48}"/>
    <dgm:cxn modelId="{2A6A209B-7768-1646-8E3A-289EAB69C1E0}" type="presOf" srcId="{5AA54008-EB26-4B48-A630-CBCE94A5E862}" destId="{2BF80A4C-A755-9E46-8770-A202FE9C13C9}" srcOrd="0" destOrd="0" presId="urn:microsoft.com/office/officeart/2005/8/layout/pyramid2"/>
    <dgm:cxn modelId="{70113E64-4417-C744-9E3B-C801FB617E98}" type="presOf" srcId="{3C6AC0AE-0CE7-8F47-9977-F5B09BF28229}" destId="{60E26893-471D-BB43-A96B-6E0DE719D0EB}" srcOrd="0" destOrd="2" presId="urn:microsoft.com/office/officeart/2005/8/layout/pyramid2"/>
    <dgm:cxn modelId="{3FEF11D6-C12E-CC40-80CE-CF05695B75D0}" type="presOf" srcId="{73D2E3A7-7FA7-F64D-8D8E-D97DB6593980}" destId="{60E26893-471D-BB43-A96B-6E0DE719D0EB}" srcOrd="0" destOrd="0" presId="urn:microsoft.com/office/officeart/2005/8/layout/pyramid2"/>
    <dgm:cxn modelId="{B0E69553-3826-8E4C-97F3-6AE829F07C46}" type="presOf" srcId="{3BEABC02-7737-7E47-8B68-E7607D26244A}" destId="{2947FC4F-9063-E24D-ABD7-28FE2A437634}" srcOrd="0" destOrd="1" presId="urn:microsoft.com/office/officeart/2005/8/layout/pyramid2"/>
    <dgm:cxn modelId="{2ABC4DAC-640B-E843-8605-8A2894AA7065}" type="presParOf" srcId="{F8D99CFD-50F0-CC49-803B-750496B1057E}" destId="{DF22117B-FDDF-9047-AC83-8F1F6EEBDA57}" srcOrd="0" destOrd="0" presId="urn:microsoft.com/office/officeart/2005/8/layout/pyramid2"/>
    <dgm:cxn modelId="{858462E2-3FBB-1741-9CE2-494048922ADF}" type="presParOf" srcId="{F8D99CFD-50F0-CC49-803B-750496B1057E}" destId="{DD5E7B93-A45E-B04B-9F1E-9E4DFBEA63F7}" srcOrd="1" destOrd="0" presId="urn:microsoft.com/office/officeart/2005/8/layout/pyramid2"/>
    <dgm:cxn modelId="{771FA380-5483-2642-8640-6AE9304FECD4}" type="presParOf" srcId="{DD5E7B93-A45E-B04B-9F1E-9E4DFBEA63F7}" destId="{60E26893-471D-BB43-A96B-6E0DE719D0EB}" srcOrd="0" destOrd="0" presId="urn:microsoft.com/office/officeart/2005/8/layout/pyramid2"/>
    <dgm:cxn modelId="{B057804A-1ACF-C243-B745-8FB376C22AFF}" type="presParOf" srcId="{DD5E7B93-A45E-B04B-9F1E-9E4DFBEA63F7}" destId="{66DF482F-9844-1544-A880-3FD39CB78334}" srcOrd="1" destOrd="0" presId="urn:microsoft.com/office/officeart/2005/8/layout/pyramid2"/>
    <dgm:cxn modelId="{6EFAE20F-F819-4C47-9846-966F91A290B9}" type="presParOf" srcId="{DD5E7B93-A45E-B04B-9F1E-9E4DFBEA63F7}" destId="{2BF80A4C-A755-9E46-8770-A202FE9C13C9}" srcOrd="2" destOrd="0" presId="urn:microsoft.com/office/officeart/2005/8/layout/pyramid2"/>
    <dgm:cxn modelId="{894E7D0B-72A4-DF4E-8510-1789C355BE13}" type="presParOf" srcId="{DD5E7B93-A45E-B04B-9F1E-9E4DFBEA63F7}" destId="{13DC875B-36F9-0644-AA89-F092060074C3}" srcOrd="3" destOrd="0" presId="urn:microsoft.com/office/officeart/2005/8/layout/pyramid2"/>
    <dgm:cxn modelId="{AE786CEE-2C72-CD4D-9B44-AE78A9F8E029}" type="presParOf" srcId="{DD5E7B93-A45E-B04B-9F1E-9E4DFBEA63F7}" destId="{2947FC4F-9063-E24D-ABD7-28FE2A437634}" srcOrd="4" destOrd="0" presId="urn:microsoft.com/office/officeart/2005/8/layout/pyramid2"/>
    <dgm:cxn modelId="{79E58A7E-A93A-1140-9F83-5133AB23336E}" type="presParOf" srcId="{DD5E7B93-A45E-B04B-9F1E-9E4DFBEA63F7}" destId="{C1332818-87A3-A143-9D7B-47905113C84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C478A6-AF92-DF49-A961-A94BB9B031C5}" type="doc">
      <dgm:prSet loTypeId="urn:microsoft.com/office/officeart/2008/layout/TitlePictureLineup" loCatId="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5B78CC-8370-D041-84A5-074C6CE00231}">
      <dgm:prSet phldrT="[Text]"/>
      <dgm:spPr/>
      <dgm:t>
        <a:bodyPr/>
        <a:lstStyle/>
        <a:p>
          <a:r>
            <a:rPr lang="en-US" b="1"/>
            <a:t>OS policies</a:t>
          </a:r>
          <a:endParaRPr lang="en-US" b="1" dirty="0"/>
        </a:p>
      </dgm:t>
    </dgm:pt>
    <dgm:pt modelId="{6940B644-17EC-A24F-8ABF-53D6B9D6B676}" type="parTrans" cxnId="{0202FC89-0D73-8748-914A-AC3FAFB10B13}">
      <dgm:prSet/>
      <dgm:spPr/>
      <dgm:t>
        <a:bodyPr/>
        <a:lstStyle/>
        <a:p>
          <a:endParaRPr lang="en-US"/>
        </a:p>
      </dgm:t>
    </dgm:pt>
    <dgm:pt modelId="{ADD66890-473D-BB4E-8A03-BABF80F0B278}" type="sibTrans" cxnId="{0202FC89-0D73-8748-914A-AC3FAFB10B13}">
      <dgm:prSet/>
      <dgm:spPr/>
      <dgm:t>
        <a:bodyPr/>
        <a:lstStyle/>
        <a:p>
          <a:endParaRPr lang="en-US"/>
        </a:p>
      </dgm:t>
    </dgm:pt>
    <dgm:pt modelId="{417686A4-7DC1-8841-9F8B-F151C54CBCB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Harmonization for policy makers</a:t>
          </a:r>
        </a:p>
      </dgm:t>
    </dgm:pt>
    <dgm:pt modelId="{EA0D76F3-CD73-D24D-948A-F46B266078E8}" type="parTrans" cxnId="{BE87DE1A-C28B-9542-AA2E-2A2F573D9C73}">
      <dgm:prSet/>
      <dgm:spPr/>
      <dgm:t>
        <a:bodyPr/>
        <a:lstStyle/>
        <a:p>
          <a:endParaRPr lang="en-US"/>
        </a:p>
      </dgm:t>
    </dgm:pt>
    <dgm:pt modelId="{1BE2B87B-8E2D-0A4B-8B47-DBECF2FE214D}" type="sibTrans" cxnId="{BE87DE1A-C28B-9542-AA2E-2A2F573D9C73}">
      <dgm:prSet/>
      <dgm:spPr/>
      <dgm:t>
        <a:bodyPr/>
        <a:lstStyle/>
        <a:p>
          <a:endParaRPr lang="en-US"/>
        </a:p>
      </dgm:t>
    </dgm:pt>
    <dgm:pt modelId="{142AFF1A-0451-2441-9E32-13A71A158D91}">
      <dgm:prSet phldrT="[Text]"/>
      <dgm:spPr/>
      <dgm:t>
        <a:bodyPr/>
        <a:lstStyle/>
        <a:p>
          <a:r>
            <a:rPr lang="en-US" b="1"/>
            <a:t>Infrastructure</a:t>
          </a:r>
          <a:endParaRPr lang="en-US" b="1" dirty="0"/>
        </a:p>
      </dgm:t>
    </dgm:pt>
    <dgm:pt modelId="{6A6777EF-9567-3342-ACC8-23D5920281C9}" type="parTrans" cxnId="{4C60AF85-FD56-7941-A44C-CC3C5B30DC29}">
      <dgm:prSet/>
      <dgm:spPr/>
      <dgm:t>
        <a:bodyPr/>
        <a:lstStyle/>
        <a:p>
          <a:endParaRPr lang="en-US"/>
        </a:p>
      </dgm:t>
    </dgm:pt>
    <dgm:pt modelId="{FE91BB2D-BF67-8D44-8EF5-87A72BC2B585}" type="sibTrans" cxnId="{4C60AF85-FD56-7941-A44C-CC3C5B30DC29}">
      <dgm:prSet/>
      <dgm:spPr/>
      <dgm:t>
        <a:bodyPr/>
        <a:lstStyle/>
        <a:p>
          <a:endParaRPr lang="en-US"/>
        </a:p>
      </dgm:t>
    </dgm:pt>
    <dgm:pt modelId="{14776428-1DEE-974C-90A6-39DF4C69311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Interoperability</a:t>
          </a:r>
        </a:p>
      </dgm:t>
    </dgm:pt>
    <dgm:pt modelId="{D29EADE0-F0AF-9C44-8311-BA472107B037}" type="parTrans" cxnId="{ED63A884-FB11-2648-8A3F-543D394722D7}">
      <dgm:prSet/>
      <dgm:spPr/>
      <dgm:t>
        <a:bodyPr/>
        <a:lstStyle/>
        <a:p>
          <a:endParaRPr lang="en-US"/>
        </a:p>
      </dgm:t>
    </dgm:pt>
    <dgm:pt modelId="{9E286862-F98E-9E41-B44F-67FE988897C5}" type="sibTrans" cxnId="{ED63A884-FB11-2648-8A3F-543D394722D7}">
      <dgm:prSet/>
      <dgm:spPr/>
      <dgm:t>
        <a:bodyPr/>
        <a:lstStyle/>
        <a:p>
          <a:endParaRPr lang="en-US"/>
        </a:p>
      </dgm:t>
    </dgm:pt>
    <dgm:pt modelId="{CC9B9A65-FA0C-9349-8C1B-1CB5546266E4}">
      <dgm:prSet phldrT="[Text]"/>
      <dgm:spPr/>
      <dgm:t>
        <a:bodyPr/>
        <a:lstStyle/>
        <a:p>
          <a:r>
            <a:rPr lang="en-US" b="1"/>
            <a:t>Open Research Data</a:t>
          </a:r>
          <a:endParaRPr lang="en-US" b="1" dirty="0"/>
        </a:p>
      </dgm:t>
    </dgm:pt>
    <dgm:pt modelId="{525A4784-B0A3-764C-A9D6-A7718184718F}" type="parTrans" cxnId="{8DF33CB4-BEBE-C145-9B6E-1AA38C39F2D1}">
      <dgm:prSet/>
      <dgm:spPr/>
      <dgm:t>
        <a:bodyPr/>
        <a:lstStyle/>
        <a:p>
          <a:endParaRPr lang="en-US"/>
        </a:p>
      </dgm:t>
    </dgm:pt>
    <dgm:pt modelId="{C2EF891E-7FA9-F643-A7F9-81A074108545}" type="sibTrans" cxnId="{8DF33CB4-BEBE-C145-9B6E-1AA38C39F2D1}">
      <dgm:prSet/>
      <dgm:spPr/>
      <dgm:t>
        <a:bodyPr/>
        <a:lstStyle/>
        <a:p>
          <a:endParaRPr lang="en-US"/>
        </a:p>
      </dgm:t>
    </dgm:pt>
    <dgm:pt modelId="{175ABC24-7789-D44A-BE6C-D62878D0E42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FAIR</a:t>
          </a:r>
        </a:p>
      </dgm:t>
    </dgm:pt>
    <dgm:pt modelId="{A646B7DE-A5CA-174E-9F6F-3AE9BAF1A00F}" type="parTrans" cxnId="{DD28E474-9A7C-614E-9CFD-99023A0BF499}">
      <dgm:prSet/>
      <dgm:spPr/>
      <dgm:t>
        <a:bodyPr/>
        <a:lstStyle/>
        <a:p>
          <a:endParaRPr lang="en-US"/>
        </a:p>
      </dgm:t>
    </dgm:pt>
    <dgm:pt modelId="{6270E8AA-C1E0-4047-AAD3-5AECD50B7B35}" type="sibTrans" cxnId="{DD28E474-9A7C-614E-9CFD-99023A0BF499}">
      <dgm:prSet/>
      <dgm:spPr/>
      <dgm:t>
        <a:bodyPr/>
        <a:lstStyle/>
        <a:p>
          <a:endParaRPr lang="en-US"/>
        </a:p>
      </dgm:t>
    </dgm:pt>
    <dgm:pt modelId="{0D4DCFF3-4943-3C4E-A808-0541E055CC64}">
      <dgm:prSet phldrT="[Text]"/>
      <dgm:spPr/>
      <dgm:t>
        <a:bodyPr/>
        <a:lstStyle/>
        <a:p>
          <a:r>
            <a:rPr lang="en-US" b="1"/>
            <a:t>OA to publications</a:t>
          </a:r>
          <a:endParaRPr lang="en-US" b="1" dirty="0"/>
        </a:p>
      </dgm:t>
    </dgm:pt>
    <dgm:pt modelId="{92D3019A-1AEE-9541-86FF-E7A0EBA4EC55}" type="parTrans" cxnId="{1E327764-BAA0-E84E-9D3F-B9DA5C5E3829}">
      <dgm:prSet/>
      <dgm:spPr/>
      <dgm:t>
        <a:bodyPr/>
        <a:lstStyle/>
        <a:p>
          <a:endParaRPr lang="en-US"/>
        </a:p>
      </dgm:t>
    </dgm:pt>
    <dgm:pt modelId="{6D37BE5F-7A00-8E4B-9A09-6302535546A8}" type="sibTrans" cxnId="{1E327764-BAA0-E84E-9D3F-B9DA5C5E3829}">
      <dgm:prSet/>
      <dgm:spPr/>
      <dgm:t>
        <a:bodyPr/>
        <a:lstStyle/>
        <a:p>
          <a:endParaRPr lang="en-US"/>
        </a:p>
      </dgm:t>
    </dgm:pt>
    <dgm:pt modelId="{A2420598-B574-684C-9FEA-44B6C854A20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Guides</a:t>
          </a:r>
        </a:p>
      </dgm:t>
    </dgm:pt>
    <dgm:pt modelId="{6B08DF1B-6E05-A143-9582-560805093347}" type="parTrans" cxnId="{38AA315A-6FE9-8A48-9938-3DD017B2BF0C}">
      <dgm:prSet/>
      <dgm:spPr/>
      <dgm:t>
        <a:bodyPr/>
        <a:lstStyle/>
        <a:p>
          <a:endParaRPr lang="en-US"/>
        </a:p>
      </dgm:t>
    </dgm:pt>
    <dgm:pt modelId="{ADB4E923-4318-4147-AE55-3C28311D6020}" type="sibTrans" cxnId="{38AA315A-6FE9-8A48-9938-3DD017B2BF0C}">
      <dgm:prSet/>
      <dgm:spPr/>
      <dgm:t>
        <a:bodyPr/>
        <a:lstStyle/>
        <a:p>
          <a:endParaRPr lang="en-US"/>
        </a:p>
      </dgm:t>
    </dgm:pt>
    <dgm:pt modelId="{85335468-E171-B249-9FD7-AABCAD7A279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Training</a:t>
          </a:r>
        </a:p>
      </dgm:t>
    </dgm:pt>
    <dgm:pt modelId="{29B7BCD3-E874-9349-8E7A-9E2BEFEFB23D}" type="parTrans" cxnId="{325760A7-489A-A348-ABFF-CB2336C5DB1D}">
      <dgm:prSet/>
      <dgm:spPr/>
      <dgm:t>
        <a:bodyPr/>
        <a:lstStyle/>
        <a:p>
          <a:endParaRPr lang="en-US"/>
        </a:p>
      </dgm:t>
    </dgm:pt>
    <dgm:pt modelId="{4098C077-DB55-6A42-B573-3A4649060287}" type="sibTrans" cxnId="{325760A7-489A-A348-ABFF-CB2336C5DB1D}">
      <dgm:prSet/>
      <dgm:spPr/>
      <dgm:t>
        <a:bodyPr/>
        <a:lstStyle/>
        <a:p>
          <a:endParaRPr lang="en-US"/>
        </a:p>
      </dgm:t>
    </dgm:pt>
    <dgm:pt modelId="{EE6B2B0B-A0B8-F043-A8B8-DC8A226A57F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Support</a:t>
          </a:r>
        </a:p>
      </dgm:t>
    </dgm:pt>
    <dgm:pt modelId="{F0A28277-C59A-8040-AF07-7EED719C38F6}" type="parTrans" cxnId="{D08ACEE4-222B-F646-A923-1E9FE705F984}">
      <dgm:prSet/>
      <dgm:spPr/>
      <dgm:t>
        <a:bodyPr/>
        <a:lstStyle/>
        <a:p>
          <a:endParaRPr lang="en-US"/>
        </a:p>
      </dgm:t>
    </dgm:pt>
    <dgm:pt modelId="{27127654-604F-AF4F-85AB-04319E6DC632}" type="sibTrans" cxnId="{D08ACEE4-222B-F646-A923-1E9FE705F984}">
      <dgm:prSet/>
      <dgm:spPr/>
      <dgm:t>
        <a:bodyPr/>
        <a:lstStyle/>
        <a:p>
          <a:endParaRPr lang="en-US"/>
        </a:p>
      </dgm:t>
    </dgm:pt>
    <dgm:pt modelId="{05704950-32B3-A24E-BBA4-C2CEC404479D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2400" dirty="0"/>
        </a:p>
      </dgm:t>
    </dgm:pt>
    <dgm:pt modelId="{290068CB-4473-AA4D-8058-72B7E13AC7EB}" type="parTrans" cxnId="{4100EC3D-63BA-8849-967D-69414D698119}">
      <dgm:prSet/>
      <dgm:spPr/>
      <dgm:t>
        <a:bodyPr/>
        <a:lstStyle/>
        <a:p>
          <a:endParaRPr lang="en-US"/>
        </a:p>
      </dgm:t>
    </dgm:pt>
    <dgm:pt modelId="{1B8F421C-E6B9-854B-B605-1EFE5D3B7F1D}" type="sibTrans" cxnId="{4100EC3D-63BA-8849-967D-69414D698119}">
      <dgm:prSet/>
      <dgm:spPr/>
      <dgm:t>
        <a:bodyPr/>
        <a:lstStyle/>
        <a:p>
          <a:endParaRPr lang="en-US"/>
        </a:p>
      </dgm:t>
    </dgm:pt>
    <dgm:pt modelId="{A1F34ECD-541C-A444-9FD5-E2C6CA5A8B0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Connectivity</a:t>
          </a:r>
        </a:p>
      </dgm:t>
    </dgm:pt>
    <dgm:pt modelId="{046533E8-EC1E-0C4C-BA74-097CE63898E5}" type="parTrans" cxnId="{859671FB-1E28-CC41-8364-8E4BE3301065}">
      <dgm:prSet/>
      <dgm:spPr/>
      <dgm:t>
        <a:bodyPr/>
        <a:lstStyle/>
        <a:p>
          <a:endParaRPr lang="en-US"/>
        </a:p>
      </dgm:t>
    </dgm:pt>
    <dgm:pt modelId="{9715D865-587C-C044-B989-FCC8EC861E43}" type="sibTrans" cxnId="{859671FB-1E28-CC41-8364-8E4BE3301065}">
      <dgm:prSet/>
      <dgm:spPr/>
      <dgm:t>
        <a:bodyPr/>
        <a:lstStyle/>
        <a:p>
          <a:endParaRPr lang="en-US"/>
        </a:p>
      </dgm:t>
    </dgm:pt>
    <dgm:pt modelId="{C7F177C6-9B84-0748-9268-2D75D0E06B17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2400" dirty="0"/>
        </a:p>
      </dgm:t>
    </dgm:pt>
    <dgm:pt modelId="{FCC98C1A-DFE0-C248-AC4F-6E833DA5D51A}" type="parTrans" cxnId="{96C62F38-6D30-9A48-8521-C901C763C0E6}">
      <dgm:prSet/>
      <dgm:spPr/>
      <dgm:t>
        <a:bodyPr/>
        <a:lstStyle/>
        <a:p>
          <a:endParaRPr lang="en-US"/>
        </a:p>
      </dgm:t>
    </dgm:pt>
    <dgm:pt modelId="{3B0FCF78-AC10-A549-A997-B2F3AD4733BD}" type="sibTrans" cxnId="{96C62F38-6D30-9A48-8521-C901C763C0E6}">
      <dgm:prSet/>
      <dgm:spPr/>
      <dgm:t>
        <a:bodyPr/>
        <a:lstStyle/>
        <a:p>
          <a:endParaRPr lang="en-US"/>
        </a:p>
      </dgm:t>
    </dgm:pt>
    <dgm:pt modelId="{83DD644B-A0B9-424B-9F8D-24227BD59AC3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2400" dirty="0"/>
        </a:p>
      </dgm:t>
    </dgm:pt>
    <dgm:pt modelId="{51E89EE1-65D6-D844-8ACC-CBE0C671F8C0}" type="parTrans" cxnId="{34C0DD92-02BB-6945-95C2-060EC03FDB0E}">
      <dgm:prSet/>
      <dgm:spPr/>
      <dgm:t>
        <a:bodyPr/>
        <a:lstStyle/>
        <a:p>
          <a:endParaRPr lang="en-US"/>
        </a:p>
      </dgm:t>
    </dgm:pt>
    <dgm:pt modelId="{8BC6F847-448B-CE41-A5E6-F187C8900EEA}" type="sibTrans" cxnId="{34C0DD92-02BB-6945-95C2-060EC03FDB0E}">
      <dgm:prSet/>
      <dgm:spPr/>
      <dgm:t>
        <a:bodyPr/>
        <a:lstStyle/>
        <a:p>
          <a:endParaRPr lang="en-US"/>
        </a:p>
      </dgm:t>
    </dgm:pt>
    <dgm:pt modelId="{04A35530-828A-E84A-8B49-9DE872B0534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Setup</a:t>
          </a:r>
        </a:p>
      </dgm:t>
    </dgm:pt>
    <dgm:pt modelId="{D98E3F41-1988-0E43-945E-5672E06B3B61}" type="parTrans" cxnId="{58BFA2D3-4E00-CE45-BF12-46A49B3116CC}">
      <dgm:prSet/>
      <dgm:spPr/>
      <dgm:t>
        <a:bodyPr/>
        <a:lstStyle/>
        <a:p>
          <a:endParaRPr lang="en-US"/>
        </a:p>
      </dgm:t>
    </dgm:pt>
    <dgm:pt modelId="{E6A3A67B-4754-434B-BAB3-C3AFF972C6C7}" type="sibTrans" cxnId="{58BFA2D3-4E00-CE45-BF12-46A49B3116CC}">
      <dgm:prSet/>
      <dgm:spPr/>
      <dgm:t>
        <a:bodyPr/>
        <a:lstStyle/>
        <a:p>
          <a:endParaRPr lang="en-US"/>
        </a:p>
      </dgm:t>
    </dgm:pt>
    <dgm:pt modelId="{2B8F7DDA-AB38-2E46-A30E-7BA1BA04A6C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Repositories</a:t>
          </a:r>
        </a:p>
      </dgm:t>
    </dgm:pt>
    <dgm:pt modelId="{295D0721-F476-2244-A072-154B29749E3B}" type="parTrans" cxnId="{68E8FC44-1735-C741-A47A-1CCFDAB802E0}">
      <dgm:prSet/>
      <dgm:spPr/>
      <dgm:t>
        <a:bodyPr/>
        <a:lstStyle/>
        <a:p>
          <a:endParaRPr lang="en-US"/>
        </a:p>
      </dgm:t>
    </dgm:pt>
    <dgm:pt modelId="{40BE39F9-41A8-4E41-8D70-F3B2A4AC27C8}" type="sibTrans" cxnId="{68E8FC44-1735-C741-A47A-1CCFDAB802E0}">
      <dgm:prSet/>
      <dgm:spPr/>
      <dgm:t>
        <a:bodyPr/>
        <a:lstStyle/>
        <a:p>
          <a:endParaRPr lang="en-US"/>
        </a:p>
      </dgm:t>
    </dgm:pt>
    <dgm:pt modelId="{386BCE79-0F69-A044-A1DE-16F38DF6B25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Open data</a:t>
          </a:r>
        </a:p>
      </dgm:t>
    </dgm:pt>
    <dgm:pt modelId="{6C0A46AF-5B8E-AF41-9C6B-2419803177A3}" type="parTrans" cxnId="{970BF690-DC66-214A-BA4B-248BDEF3FAE6}">
      <dgm:prSet/>
      <dgm:spPr/>
      <dgm:t>
        <a:bodyPr/>
        <a:lstStyle/>
        <a:p>
          <a:endParaRPr lang="en-US"/>
        </a:p>
      </dgm:t>
    </dgm:pt>
    <dgm:pt modelId="{38EE2E5B-C8F4-DF41-939A-2A7DF81E86D6}" type="sibTrans" cxnId="{970BF690-DC66-214A-BA4B-248BDEF3FAE6}">
      <dgm:prSet/>
      <dgm:spPr/>
      <dgm:t>
        <a:bodyPr/>
        <a:lstStyle/>
        <a:p>
          <a:endParaRPr lang="en-US"/>
        </a:p>
      </dgm:t>
    </dgm:pt>
    <dgm:pt modelId="{944C50B7-F2A7-064A-89C7-A6C9CAD0361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Compliance</a:t>
          </a:r>
        </a:p>
      </dgm:t>
    </dgm:pt>
    <dgm:pt modelId="{E33B67B0-2E33-E84D-8D58-E74701151357}" type="parTrans" cxnId="{6F6A271B-F85C-3649-A9E9-73ABF2A7C832}">
      <dgm:prSet/>
      <dgm:spPr/>
      <dgm:t>
        <a:bodyPr/>
        <a:lstStyle/>
        <a:p>
          <a:endParaRPr lang="en-US"/>
        </a:p>
      </dgm:t>
    </dgm:pt>
    <dgm:pt modelId="{496C0D5F-5942-C44B-B4C4-445B378CBD02}" type="sibTrans" cxnId="{6F6A271B-F85C-3649-A9E9-73ABF2A7C832}">
      <dgm:prSet/>
      <dgm:spPr/>
      <dgm:t>
        <a:bodyPr/>
        <a:lstStyle/>
        <a:p>
          <a:endParaRPr lang="en-US"/>
        </a:p>
      </dgm:t>
    </dgm:pt>
    <dgm:pt modelId="{7A2125A6-6604-6840-81CE-D64F4FABBED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Licenses</a:t>
          </a:r>
        </a:p>
      </dgm:t>
    </dgm:pt>
    <dgm:pt modelId="{91A7DD07-CFB8-DB42-9200-7CCF092F5130}" type="parTrans" cxnId="{29FEFAB9-5B51-A148-8C9F-8D9844E2FCF5}">
      <dgm:prSet/>
      <dgm:spPr/>
      <dgm:t>
        <a:bodyPr/>
        <a:lstStyle/>
        <a:p>
          <a:endParaRPr lang="en-US"/>
        </a:p>
      </dgm:t>
    </dgm:pt>
    <dgm:pt modelId="{48A359A0-684E-5C47-8D76-843447E0F2DA}" type="sibTrans" cxnId="{29FEFAB9-5B51-A148-8C9F-8D9844E2FCF5}">
      <dgm:prSet/>
      <dgm:spPr/>
      <dgm:t>
        <a:bodyPr/>
        <a:lstStyle/>
        <a:p>
          <a:endParaRPr lang="en-US"/>
        </a:p>
      </dgm:t>
    </dgm:pt>
    <dgm:pt modelId="{6B869AA0-E0A2-E44A-953D-1617E697ED6E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2400" dirty="0"/>
        </a:p>
      </dgm:t>
    </dgm:pt>
    <dgm:pt modelId="{69AD148D-DC4D-F64D-AA00-5FCBAB7CA88F}" type="parTrans" cxnId="{0C24FFC4-4389-C949-9287-54BA924C3B13}">
      <dgm:prSet/>
      <dgm:spPr/>
      <dgm:t>
        <a:bodyPr/>
        <a:lstStyle/>
        <a:p>
          <a:endParaRPr lang="en-US"/>
        </a:p>
      </dgm:t>
    </dgm:pt>
    <dgm:pt modelId="{BC782CA0-B40D-8B46-88C5-17C5B0690E6E}" type="sibTrans" cxnId="{0C24FFC4-4389-C949-9287-54BA924C3B13}">
      <dgm:prSet/>
      <dgm:spPr/>
      <dgm:t>
        <a:bodyPr/>
        <a:lstStyle/>
        <a:p>
          <a:endParaRPr lang="en-US"/>
        </a:p>
      </dgm:t>
    </dgm:pt>
    <dgm:pt modelId="{5BA394F2-D418-D046-B08E-70BEFEE4AA3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Compliance</a:t>
          </a:r>
        </a:p>
      </dgm:t>
    </dgm:pt>
    <dgm:pt modelId="{E29B8749-B44D-FA4E-8783-295452E315A1}" type="parTrans" cxnId="{17475614-1FC0-F341-BD62-53FC2319379B}">
      <dgm:prSet/>
      <dgm:spPr/>
      <dgm:t>
        <a:bodyPr/>
        <a:lstStyle/>
        <a:p>
          <a:endParaRPr lang="en-US"/>
        </a:p>
      </dgm:t>
    </dgm:pt>
    <dgm:pt modelId="{D3741A0E-9470-0D40-8D61-DAA1A2BE98AF}" type="sibTrans" cxnId="{17475614-1FC0-F341-BD62-53FC2319379B}">
      <dgm:prSet/>
      <dgm:spPr/>
      <dgm:t>
        <a:bodyPr/>
        <a:lstStyle/>
        <a:p>
          <a:endParaRPr lang="en-US"/>
        </a:p>
      </dgm:t>
    </dgm:pt>
    <dgm:pt modelId="{B9A8D73C-BF17-B142-8C39-E954018E99BF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Legal</a:t>
          </a:r>
        </a:p>
      </dgm:t>
    </dgm:pt>
    <dgm:pt modelId="{75D777F8-E835-BA46-A3D1-6BBEB8B4AE6E}" type="parTrans" cxnId="{BC4528FF-C12A-A648-AC7C-B61A40AFBB16}">
      <dgm:prSet/>
      <dgm:spPr/>
      <dgm:t>
        <a:bodyPr/>
        <a:lstStyle/>
        <a:p>
          <a:endParaRPr lang="en-US"/>
        </a:p>
      </dgm:t>
    </dgm:pt>
    <dgm:pt modelId="{CF447BFE-A644-454C-8F2D-98911499CA2F}" type="sibTrans" cxnId="{BC4528FF-C12A-A648-AC7C-B61A40AFBB16}">
      <dgm:prSet/>
      <dgm:spPr/>
      <dgm:t>
        <a:bodyPr/>
        <a:lstStyle/>
        <a:p>
          <a:endParaRPr lang="en-US"/>
        </a:p>
      </dgm:t>
    </dgm:pt>
    <dgm:pt modelId="{61A13E79-BF28-BC41-941E-D5068B4222D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Tools</a:t>
          </a:r>
        </a:p>
      </dgm:t>
    </dgm:pt>
    <dgm:pt modelId="{4866A918-51DA-A348-9233-C13C76B38691}" type="parTrans" cxnId="{EF54EB32-E09E-6843-9230-6D3E5E1CD6EE}">
      <dgm:prSet/>
      <dgm:spPr/>
    </dgm:pt>
    <dgm:pt modelId="{C8F88CB0-E0CA-7641-90CC-F98DBFF6E893}" type="sibTrans" cxnId="{EF54EB32-E09E-6843-9230-6D3E5E1CD6EE}">
      <dgm:prSet/>
      <dgm:spPr/>
    </dgm:pt>
    <dgm:pt modelId="{E7357A53-5949-0C47-B26C-6525128AE11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Tools/repositories</a:t>
          </a:r>
        </a:p>
      </dgm:t>
    </dgm:pt>
    <dgm:pt modelId="{D0898687-3D12-D540-A2B5-93687F708887}" type="parTrans" cxnId="{1CBD2EE9-0D27-4847-9A2B-70352C0DD8AF}">
      <dgm:prSet/>
      <dgm:spPr/>
    </dgm:pt>
    <dgm:pt modelId="{6990CA0B-1C65-4149-9E7E-8DF0970BA06A}" type="sibTrans" cxnId="{1CBD2EE9-0D27-4847-9A2B-70352C0DD8AF}">
      <dgm:prSet/>
      <dgm:spPr/>
    </dgm:pt>
    <dgm:pt modelId="{2977A5B8-1325-5C4D-BF35-0633FDEC4C2C}" type="pres">
      <dgm:prSet presAssocID="{02C478A6-AF92-DF49-A961-A94BB9B031C5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06BCE7CA-292B-0B4A-925B-EA0A5D5BA8AB}" type="pres">
      <dgm:prSet presAssocID="{085B78CC-8370-D041-84A5-074C6CE00231}" presName="composite" presStyleCnt="0"/>
      <dgm:spPr/>
    </dgm:pt>
    <dgm:pt modelId="{177B1A8B-4A82-B746-86AC-58860E0ECF06}" type="pres">
      <dgm:prSet presAssocID="{085B78CC-8370-D041-84A5-074C6CE00231}" presName="Accent" presStyleLbl="alignAcc1" presStyleIdx="0" presStyleCnt="4"/>
      <dgm:spPr/>
    </dgm:pt>
    <dgm:pt modelId="{10E266A5-1AB8-A84F-955D-03AAABD2E774}" type="pres">
      <dgm:prSet presAssocID="{085B78CC-8370-D041-84A5-074C6CE00231}" presName="Image" presStyleLbl="node1" presStyleIdx="0" presStyleCnt="4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D03E22D9-30A3-0B46-9F2D-97C8479E3F9F}" type="pres">
      <dgm:prSet presAssocID="{085B78CC-8370-D041-84A5-074C6CE00231}" presName="Child" presStyleLbl="revTx" presStyleIdx="0" presStyleCnt="4" custLinFactNeighborY="891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7D8C08-4037-2046-B9A8-2E07E36748FA}" type="pres">
      <dgm:prSet presAssocID="{085B78CC-8370-D041-84A5-074C6CE00231}" presName="Paren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1F700D-BA7B-DC49-927F-43C17FF3C5DF}" type="pres">
      <dgm:prSet presAssocID="{ADD66890-473D-BB4E-8A03-BABF80F0B278}" presName="sibTrans" presStyleCnt="0"/>
      <dgm:spPr/>
    </dgm:pt>
    <dgm:pt modelId="{AD78D19B-DC4D-944A-82AF-83AF09581DF1}" type="pres">
      <dgm:prSet presAssocID="{142AFF1A-0451-2441-9E32-13A71A158D91}" presName="composite" presStyleCnt="0"/>
      <dgm:spPr/>
    </dgm:pt>
    <dgm:pt modelId="{61F3B68C-C9C4-8442-B0B9-B3DA4C12B052}" type="pres">
      <dgm:prSet presAssocID="{142AFF1A-0451-2441-9E32-13A71A158D91}" presName="Accent" presStyleLbl="alignAcc1" presStyleIdx="1" presStyleCnt="4"/>
      <dgm:spPr/>
    </dgm:pt>
    <dgm:pt modelId="{092D4465-69B5-5447-A097-2AA719916E56}" type="pres">
      <dgm:prSet presAssocID="{142AFF1A-0451-2441-9E32-13A71A158D91}" presName="Image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8870819-4964-7048-96FF-472AA2A9D589}" type="pres">
      <dgm:prSet presAssocID="{142AFF1A-0451-2441-9E32-13A71A158D91}" presName="Child" presStyleLbl="revTx" presStyleIdx="1" presStyleCnt="4" custLinFactNeighborY="891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600874-3818-E34C-80C8-1FE0B9780291}" type="pres">
      <dgm:prSet presAssocID="{142AFF1A-0451-2441-9E32-13A71A158D91}" presName="Paren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7DFE2A-6A4C-5B4D-AFDB-D5B563D37453}" type="pres">
      <dgm:prSet presAssocID="{FE91BB2D-BF67-8D44-8EF5-87A72BC2B585}" presName="sibTrans" presStyleCnt="0"/>
      <dgm:spPr/>
    </dgm:pt>
    <dgm:pt modelId="{832D4094-E185-6943-A85C-F42EF8F4995C}" type="pres">
      <dgm:prSet presAssocID="{CC9B9A65-FA0C-9349-8C1B-1CB5546266E4}" presName="composite" presStyleCnt="0"/>
      <dgm:spPr/>
    </dgm:pt>
    <dgm:pt modelId="{52E07B69-BAAB-3843-A7E6-A7D1616C6E9F}" type="pres">
      <dgm:prSet presAssocID="{CC9B9A65-FA0C-9349-8C1B-1CB5546266E4}" presName="Accent" presStyleLbl="alignAcc1" presStyleIdx="2" presStyleCnt="4"/>
      <dgm:spPr/>
    </dgm:pt>
    <dgm:pt modelId="{CE936652-8902-1443-8EA2-86EC5F0A94AF}" type="pres">
      <dgm:prSet presAssocID="{CC9B9A65-FA0C-9349-8C1B-1CB5546266E4}" presName="Image" presStyleLbl="node1" presStyleIdx="2" presStyleCnt="4"/>
      <dgm:spPr>
        <a:blipFill>
          <a:blip xmlns:r="http://schemas.openxmlformats.org/officeDocument/2006/relationships"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5052DAF-91F2-AF45-819C-3E9AC17A6BFB}" type="pres">
      <dgm:prSet presAssocID="{CC9B9A65-FA0C-9349-8C1B-1CB5546266E4}" presName="Child" presStyleLbl="revTx" presStyleIdx="2" presStyleCnt="4" custLinFactNeighborY="89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0C89BE3-6E85-9A4C-9F2C-1C69BB800AE2}" type="pres">
      <dgm:prSet presAssocID="{CC9B9A65-FA0C-9349-8C1B-1CB5546266E4}" presName="Paren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20B634-B1CF-9C40-88D4-2A211D0D03D8}" type="pres">
      <dgm:prSet presAssocID="{C2EF891E-7FA9-F643-A7F9-81A074108545}" presName="sibTrans" presStyleCnt="0"/>
      <dgm:spPr/>
    </dgm:pt>
    <dgm:pt modelId="{2F034B82-458A-2140-B251-44AED701CFE3}" type="pres">
      <dgm:prSet presAssocID="{0D4DCFF3-4943-3C4E-A808-0541E055CC64}" presName="composite" presStyleCnt="0"/>
      <dgm:spPr/>
    </dgm:pt>
    <dgm:pt modelId="{701BE657-6E0A-624D-ACCA-0B698B687385}" type="pres">
      <dgm:prSet presAssocID="{0D4DCFF3-4943-3C4E-A808-0541E055CC64}" presName="Accent" presStyleLbl="alignAcc1" presStyleIdx="3" presStyleCnt="4"/>
      <dgm:spPr/>
    </dgm:pt>
    <dgm:pt modelId="{1D75C657-DCC4-9C43-8752-5F27065CE1A7}" type="pres">
      <dgm:prSet presAssocID="{0D4DCFF3-4943-3C4E-A808-0541E055CC64}" presName="Image" presStyleLbl="node1" presStyleIdx="3" presStyleCnt="4"/>
      <dgm:spPr>
        <a:blipFill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4CC86D1B-BC86-4A40-8A59-77FA1D2AB34E}" type="pres">
      <dgm:prSet presAssocID="{0D4DCFF3-4943-3C4E-A808-0541E055CC64}" presName="Child" presStyleLbl="revTx" presStyleIdx="3" presStyleCnt="4" custLinFactNeighborY="817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0CD2BB4-C661-9C4E-87F5-98FA36F2C259}" type="pres">
      <dgm:prSet presAssocID="{0D4DCFF3-4943-3C4E-A808-0541E055CC64}" presName="Paren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B02E049-6F40-834C-AC56-5D841819C802}" type="presOf" srcId="{C7F177C6-9B84-0748-9268-2D75D0E06B17}" destId="{A8870819-4964-7048-96FF-472AA2A9D589}" srcOrd="0" destOrd="4" presId="urn:microsoft.com/office/officeart/2008/layout/TitlePictureLineup"/>
    <dgm:cxn modelId="{68E8FC44-1735-C741-A47A-1CCFDAB802E0}" srcId="{142AFF1A-0451-2441-9E32-13A71A158D91}" destId="{2B8F7DDA-AB38-2E46-A30E-7BA1BA04A6CB}" srcOrd="3" destOrd="0" parTransId="{295D0721-F476-2244-A072-154B29749E3B}" sibTransId="{40BE39F9-41A8-4E41-8D70-F3B2A4AC27C8}"/>
    <dgm:cxn modelId="{325760A7-489A-A348-ABFF-CB2336C5DB1D}" srcId="{085B78CC-8370-D041-84A5-074C6CE00231}" destId="{85335468-E171-B249-9FD7-AABCAD7A2798}" srcOrd="1" destOrd="0" parTransId="{29B7BCD3-E874-9349-8E7A-9E2BEFEFB23D}" sibTransId="{4098C077-DB55-6A42-B573-3A4649060287}"/>
    <dgm:cxn modelId="{BE87DE1A-C28B-9542-AA2E-2A2F573D9C73}" srcId="{085B78CC-8370-D041-84A5-074C6CE00231}" destId="{417686A4-7DC1-8841-9F8B-F151C54CBCB2}" srcOrd="0" destOrd="0" parTransId="{EA0D76F3-CD73-D24D-948A-F46B266078E8}" sibTransId="{1BE2B87B-8E2D-0A4B-8B47-DBECF2FE214D}"/>
    <dgm:cxn modelId="{BE6630AA-DD6A-2645-A5EB-606F94B25466}" type="presOf" srcId="{EE6B2B0B-A0B8-F043-A8B8-DC8A226A57FA}" destId="{D03E22D9-30A3-0B46-9F2D-97C8479E3F9F}" srcOrd="0" destOrd="2" presId="urn:microsoft.com/office/officeart/2008/layout/TitlePictureLineup"/>
    <dgm:cxn modelId="{FA2D8371-F45C-C94A-97FE-E01F837C6022}" type="presOf" srcId="{944C50B7-F2A7-064A-89C7-A6C9CAD03610}" destId="{A5052DAF-91F2-AF45-819C-3E9AC17A6BFB}" srcOrd="0" destOrd="4" presId="urn:microsoft.com/office/officeart/2008/layout/TitlePictureLineup"/>
    <dgm:cxn modelId="{29FEFAB9-5B51-A148-8C9F-8D9844E2FCF5}" srcId="{0D4DCFF3-4943-3C4E-A808-0541E055CC64}" destId="{7A2125A6-6604-6840-81CE-D64F4FABBED4}" srcOrd="2" destOrd="0" parTransId="{91A7DD07-CFB8-DB42-9200-7CCF092F5130}" sibTransId="{48A359A0-684E-5C47-8D76-843447E0F2DA}"/>
    <dgm:cxn modelId="{5953E6D4-AAE6-144A-B740-4480BF010180}" type="presOf" srcId="{A1F34ECD-541C-A444-9FD5-E2C6CA5A8B02}" destId="{A8870819-4964-7048-96FF-472AA2A9D589}" srcOrd="0" destOrd="2" presId="urn:microsoft.com/office/officeart/2008/layout/TitlePictureLineup"/>
    <dgm:cxn modelId="{6079ADDB-4766-9745-814F-F2E1F831F36F}" type="presOf" srcId="{04A35530-828A-E84A-8B49-9DE872B05348}" destId="{A8870819-4964-7048-96FF-472AA2A9D589}" srcOrd="0" destOrd="1" presId="urn:microsoft.com/office/officeart/2008/layout/TitlePictureLineup"/>
    <dgm:cxn modelId="{AE32C935-49B7-D843-A0C2-7CB0D9DE72B7}" type="presOf" srcId="{61A13E79-BF28-BC41-941E-D5068B4222DC}" destId="{A5052DAF-91F2-AF45-819C-3E9AC17A6BFB}" srcOrd="0" destOrd="2" presId="urn:microsoft.com/office/officeart/2008/layout/TitlePictureLineup"/>
    <dgm:cxn modelId="{1E327764-BAA0-E84E-9D3F-B9DA5C5E3829}" srcId="{02C478A6-AF92-DF49-A961-A94BB9B031C5}" destId="{0D4DCFF3-4943-3C4E-A808-0541E055CC64}" srcOrd="3" destOrd="0" parTransId="{92D3019A-1AEE-9541-86FF-E7A0EBA4EC55}" sibTransId="{6D37BE5F-7A00-8E4B-9A09-6302535546A8}"/>
    <dgm:cxn modelId="{859671FB-1E28-CC41-8364-8E4BE3301065}" srcId="{142AFF1A-0451-2441-9E32-13A71A158D91}" destId="{A1F34ECD-541C-A444-9FD5-E2C6CA5A8B02}" srcOrd="2" destOrd="0" parTransId="{046533E8-EC1E-0C4C-BA74-097CE63898E5}" sibTransId="{9715D865-587C-C044-B989-FCC8EC861E43}"/>
    <dgm:cxn modelId="{8DF33CB4-BEBE-C145-9B6E-1AA38C39F2D1}" srcId="{02C478A6-AF92-DF49-A961-A94BB9B031C5}" destId="{CC9B9A65-FA0C-9349-8C1B-1CB5546266E4}" srcOrd="2" destOrd="0" parTransId="{525A4784-B0A3-764C-A9D6-A7718184718F}" sibTransId="{C2EF891E-7FA9-F643-A7F9-81A074108545}"/>
    <dgm:cxn modelId="{970BF690-DC66-214A-BA4B-248BDEF3FAE6}" srcId="{CC9B9A65-FA0C-9349-8C1B-1CB5546266E4}" destId="{386BCE79-0F69-A044-A1DE-16F38DF6B25E}" srcOrd="1" destOrd="0" parTransId="{6C0A46AF-5B8E-AF41-9C6B-2419803177A3}" sibTransId="{38EE2E5B-C8F4-DF41-939A-2A7DF81E86D6}"/>
    <dgm:cxn modelId="{0C24FFC4-4389-C949-9287-54BA924C3B13}" srcId="{0D4DCFF3-4943-3C4E-A808-0541E055CC64}" destId="{6B869AA0-E0A2-E44A-953D-1617E697ED6E}" srcOrd="4" destOrd="0" parTransId="{69AD148D-DC4D-F64D-AA00-5FCBAB7CA88F}" sibTransId="{BC782CA0-B40D-8B46-88C5-17C5B0690E6E}"/>
    <dgm:cxn modelId="{B79DF39A-27BB-3747-83CB-29D7C24570EC}" type="presOf" srcId="{142AFF1A-0451-2441-9E32-13A71A158D91}" destId="{2F600874-3818-E34C-80C8-1FE0B9780291}" srcOrd="0" destOrd="0" presId="urn:microsoft.com/office/officeart/2008/layout/TitlePictureLineup"/>
    <dgm:cxn modelId="{4B8B932B-7742-E342-8F1B-7A0AABA109AC}" type="presOf" srcId="{417686A4-7DC1-8841-9F8B-F151C54CBCB2}" destId="{D03E22D9-30A3-0B46-9F2D-97C8479E3F9F}" srcOrd="0" destOrd="0" presId="urn:microsoft.com/office/officeart/2008/layout/TitlePictureLineup"/>
    <dgm:cxn modelId="{C45E0C3C-78A0-094F-A5EA-465283125BE2}" type="presOf" srcId="{B9A8D73C-BF17-B142-8C39-E954018E99BF}" destId="{A5052DAF-91F2-AF45-819C-3E9AC17A6BFB}" srcOrd="0" destOrd="3" presId="urn:microsoft.com/office/officeart/2008/layout/TitlePictureLineup"/>
    <dgm:cxn modelId="{58BFA2D3-4E00-CE45-BF12-46A49B3116CC}" srcId="{142AFF1A-0451-2441-9E32-13A71A158D91}" destId="{04A35530-828A-E84A-8B49-9DE872B05348}" srcOrd="1" destOrd="0" parTransId="{D98E3F41-1988-0E43-945E-5672E06B3B61}" sibTransId="{E6A3A67B-4754-434B-BAB3-C3AFF972C6C7}"/>
    <dgm:cxn modelId="{D08ACEE4-222B-F646-A923-1E9FE705F984}" srcId="{085B78CC-8370-D041-84A5-074C6CE00231}" destId="{EE6B2B0B-A0B8-F043-A8B8-DC8A226A57FA}" srcOrd="2" destOrd="0" parTransId="{F0A28277-C59A-8040-AF07-7EED719C38F6}" sibTransId="{27127654-604F-AF4F-85AB-04319E6DC632}"/>
    <dgm:cxn modelId="{1CBD2EE9-0D27-4847-9A2B-70352C0DD8AF}" srcId="{0D4DCFF3-4943-3C4E-A808-0541E055CC64}" destId="{E7357A53-5949-0C47-B26C-6525128AE119}" srcOrd="1" destOrd="0" parTransId="{D0898687-3D12-D540-A2B5-93687F708887}" sibTransId="{6990CA0B-1C65-4149-9E7E-8DF0970BA06A}"/>
    <dgm:cxn modelId="{02C6B677-2607-E946-85CC-D5C08D69B9AE}" type="presOf" srcId="{14776428-1DEE-974C-90A6-39DF4C693110}" destId="{A8870819-4964-7048-96FF-472AA2A9D589}" srcOrd="0" destOrd="0" presId="urn:microsoft.com/office/officeart/2008/layout/TitlePictureLineup"/>
    <dgm:cxn modelId="{A567853A-377D-654C-BB3F-240AE03711EF}" type="presOf" srcId="{E7357A53-5949-0C47-B26C-6525128AE119}" destId="{4CC86D1B-BC86-4A40-8A59-77FA1D2AB34E}" srcOrd="0" destOrd="1" presId="urn:microsoft.com/office/officeart/2008/layout/TitlePictureLineup"/>
    <dgm:cxn modelId="{50481464-EAC9-9946-9A2F-5767ABA07906}" type="presOf" srcId="{0D4DCFF3-4943-3C4E-A808-0541E055CC64}" destId="{50CD2BB4-C661-9C4E-87F5-98FA36F2C259}" srcOrd="0" destOrd="0" presId="urn:microsoft.com/office/officeart/2008/layout/TitlePictureLineup"/>
    <dgm:cxn modelId="{76793468-B7CE-DD48-838F-F46D6BEEC6D7}" type="presOf" srcId="{83DD644B-A0B9-424B-9F8D-24227BD59AC3}" destId="{A5052DAF-91F2-AF45-819C-3E9AC17A6BFB}" srcOrd="0" destOrd="5" presId="urn:microsoft.com/office/officeart/2008/layout/TitlePictureLineup"/>
    <dgm:cxn modelId="{6F6A271B-F85C-3649-A9E9-73ABF2A7C832}" srcId="{CC9B9A65-FA0C-9349-8C1B-1CB5546266E4}" destId="{944C50B7-F2A7-064A-89C7-A6C9CAD03610}" srcOrd="4" destOrd="0" parTransId="{E33B67B0-2E33-E84D-8D58-E74701151357}" sibTransId="{496C0D5F-5942-C44B-B4C4-445B378CBD02}"/>
    <dgm:cxn modelId="{38AA315A-6FE9-8A48-9938-3DD017B2BF0C}" srcId="{0D4DCFF3-4943-3C4E-A808-0541E055CC64}" destId="{A2420598-B574-684C-9FEA-44B6C854A207}" srcOrd="0" destOrd="0" parTransId="{6B08DF1B-6E05-A143-9582-560805093347}" sibTransId="{ADB4E923-4318-4147-AE55-3C28311D6020}"/>
    <dgm:cxn modelId="{ED63A884-FB11-2648-8A3F-543D394722D7}" srcId="{142AFF1A-0451-2441-9E32-13A71A158D91}" destId="{14776428-1DEE-974C-90A6-39DF4C693110}" srcOrd="0" destOrd="0" parTransId="{D29EADE0-F0AF-9C44-8311-BA472107B037}" sibTransId="{9E286862-F98E-9E41-B44F-67FE988897C5}"/>
    <dgm:cxn modelId="{057469E1-86E0-794C-8287-59E15299503C}" type="presOf" srcId="{5BA394F2-D418-D046-B08E-70BEFEE4AA30}" destId="{4CC86D1B-BC86-4A40-8A59-77FA1D2AB34E}" srcOrd="0" destOrd="3" presId="urn:microsoft.com/office/officeart/2008/layout/TitlePictureLineup"/>
    <dgm:cxn modelId="{7B998BF1-0E45-2843-936E-0DB130A4899F}" type="presOf" srcId="{05704950-32B3-A24E-BBA4-C2CEC404479D}" destId="{D03E22D9-30A3-0B46-9F2D-97C8479E3F9F}" srcOrd="0" destOrd="3" presId="urn:microsoft.com/office/officeart/2008/layout/TitlePictureLineup"/>
    <dgm:cxn modelId="{DB87A667-7B2D-184F-ACD0-B23A396A6480}" type="presOf" srcId="{7A2125A6-6604-6840-81CE-D64F4FABBED4}" destId="{4CC86D1B-BC86-4A40-8A59-77FA1D2AB34E}" srcOrd="0" destOrd="2" presId="urn:microsoft.com/office/officeart/2008/layout/TitlePictureLineup"/>
    <dgm:cxn modelId="{2EAF280E-9428-8B4D-B430-4F2332792EDC}" type="presOf" srcId="{386BCE79-0F69-A044-A1DE-16F38DF6B25E}" destId="{A5052DAF-91F2-AF45-819C-3E9AC17A6BFB}" srcOrd="0" destOrd="1" presId="urn:microsoft.com/office/officeart/2008/layout/TitlePictureLineup"/>
    <dgm:cxn modelId="{057EDFD4-E1CA-594F-9781-15A802A04507}" type="presOf" srcId="{6B869AA0-E0A2-E44A-953D-1617E697ED6E}" destId="{4CC86D1B-BC86-4A40-8A59-77FA1D2AB34E}" srcOrd="0" destOrd="4" presId="urn:microsoft.com/office/officeart/2008/layout/TitlePictureLineup"/>
    <dgm:cxn modelId="{34C0DD92-02BB-6945-95C2-060EC03FDB0E}" srcId="{CC9B9A65-FA0C-9349-8C1B-1CB5546266E4}" destId="{83DD644B-A0B9-424B-9F8D-24227BD59AC3}" srcOrd="5" destOrd="0" parTransId="{51E89EE1-65D6-D844-8ACC-CBE0C671F8C0}" sibTransId="{8BC6F847-448B-CE41-A5E6-F187C8900EEA}"/>
    <dgm:cxn modelId="{313303B6-E8F0-DF4F-929A-4B382BD97C98}" type="presOf" srcId="{085B78CC-8370-D041-84A5-074C6CE00231}" destId="{357D8C08-4037-2046-B9A8-2E07E36748FA}" srcOrd="0" destOrd="0" presId="urn:microsoft.com/office/officeart/2008/layout/TitlePictureLineup"/>
    <dgm:cxn modelId="{EF54EB32-E09E-6843-9230-6D3E5E1CD6EE}" srcId="{CC9B9A65-FA0C-9349-8C1B-1CB5546266E4}" destId="{61A13E79-BF28-BC41-941E-D5068B4222DC}" srcOrd="2" destOrd="0" parTransId="{4866A918-51DA-A348-9233-C13C76B38691}" sibTransId="{C8F88CB0-E0CA-7641-90CC-F98DBFF6E893}"/>
    <dgm:cxn modelId="{90944D31-0486-0D4B-84A5-E915AF487A7C}" type="presOf" srcId="{A2420598-B574-684C-9FEA-44B6C854A207}" destId="{4CC86D1B-BC86-4A40-8A59-77FA1D2AB34E}" srcOrd="0" destOrd="0" presId="urn:microsoft.com/office/officeart/2008/layout/TitlePictureLineup"/>
    <dgm:cxn modelId="{4C60AF85-FD56-7941-A44C-CC3C5B30DC29}" srcId="{02C478A6-AF92-DF49-A961-A94BB9B031C5}" destId="{142AFF1A-0451-2441-9E32-13A71A158D91}" srcOrd="1" destOrd="0" parTransId="{6A6777EF-9567-3342-ACC8-23D5920281C9}" sibTransId="{FE91BB2D-BF67-8D44-8EF5-87A72BC2B585}"/>
    <dgm:cxn modelId="{F25FADF2-C0E3-E941-95DB-7EB1241ED6AA}" type="presOf" srcId="{2B8F7DDA-AB38-2E46-A30E-7BA1BA04A6CB}" destId="{A8870819-4964-7048-96FF-472AA2A9D589}" srcOrd="0" destOrd="3" presId="urn:microsoft.com/office/officeart/2008/layout/TitlePictureLineup"/>
    <dgm:cxn modelId="{96C62F38-6D30-9A48-8521-C901C763C0E6}" srcId="{142AFF1A-0451-2441-9E32-13A71A158D91}" destId="{C7F177C6-9B84-0748-9268-2D75D0E06B17}" srcOrd="4" destOrd="0" parTransId="{FCC98C1A-DFE0-C248-AC4F-6E833DA5D51A}" sibTransId="{3B0FCF78-AC10-A549-A997-B2F3AD4733BD}"/>
    <dgm:cxn modelId="{DD28E474-9A7C-614E-9CFD-99023A0BF499}" srcId="{CC9B9A65-FA0C-9349-8C1B-1CB5546266E4}" destId="{175ABC24-7789-D44A-BE6C-D62878D0E424}" srcOrd="0" destOrd="0" parTransId="{A646B7DE-A5CA-174E-9F6F-3AE9BAF1A00F}" sibTransId="{6270E8AA-C1E0-4047-AAD3-5AECD50B7B35}"/>
    <dgm:cxn modelId="{17475614-1FC0-F341-BD62-53FC2319379B}" srcId="{0D4DCFF3-4943-3C4E-A808-0541E055CC64}" destId="{5BA394F2-D418-D046-B08E-70BEFEE4AA30}" srcOrd="3" destOrd="0" parTransId="{E29B8749-B44D-FA4E-8783-295452E315A1}" sibTransId="{D3741A0E-9470-0D40-8D61-DAA1A2BE98AF}"/>
    <dgm:cxn modelId="{BC4528FF-C12A-A648-AC7C-B61A40AFBB16}" srcId="{CC9B9A65-FA0C-9349-8C1B-1CB5546266E4}" destId="{B9A8D73C-BF17-B142-8C39-E954018E99BF}" srcOrd="3" destOrd="0" parTransId="{75D777F8-E835-BA46-A3D1-6BBEB8B4AE6E}" sibTransId="{CF447BFE-A644-454C-8F2D-98911499CA2F}"/>
    <dgm:cxn modelId="{3C6C2BCB-0346-BA4A-9634-F140D9FBE960}" type="presOf" srcId="{175ABC24-7789-D44A-BE6C-D62878D0E424}" destId="{A5052DAF-91F2-AF45-819C-3E9AC17A6BFB}" srcOrd="0" destOrd="0" presId="urn:microsoft.com/office/officeart/2008/layout/TitlePictureLineup"/>
    <dgm:cxn modelId="{4100EC3D-63BA-8849-967D-69414D698119}" srcId="{085B78CC-8370-D041-84A5-074C6CE00231}" destId="{05704950-32B3-A24E-BBA4-C2CEC404479D}" srcOrd="3" destOrd="0" parTransId="{290068CB-4473-AA4D-8058-72B7E13AC7EB}" sibTransId="{1B8F421C-E6B9-854B-B605-1EFE5D3B7F1D}"/>
    <dgm:cxn modelId="{806B9C73-D0ED-5A4E-9504-A38D7878E21A}" type="presOf" srcId="{02C478A6-AF92-DF49-A961-A94BB9B031C5}" destId="{2977A5B8-1325-5C4D-BF35-0633FDEC4C2C}" srcOrd="0" destOrd="0" presId="urn:microsoft.com/office/officeart/2008/layout/TitlePictureLineup"/>
    <dgm:cxn modelId="{DAF24040-3567-3546-8508-24316529BEA4}" type="presOf" srcId="{CC9B9A65-FA0C-9349-8C1B-1CB5546266E4}" destId="{90C89BE3-6E85-9A4C-9F2C-1C69BB800AE2}" srcOrd="0" destOrd="0" presId="urn:microsoft.com/office/officeart/2008/layout/TitlePictureLineup"/>
    <dgm:cxn modelId="{0202FC89-0D73-8748-914A-AC3FAFB10B13}" srcId="{02C478A6-AF92-DF49-A961-A94BB9B031C5}" destId="{085B78CC-8370-D041-84A5-074C6CE00231}" srcOrd="0" destOrd="0" parTransId="{6940B644-17EC-A24F-8ABF-53D6B9D6B676}" sibTransId="{ADD66890-473D-BB4E-8A03-BABF80F0B278}"/>
    <dgm:cxn modelId="{864C4ACC-CD00-2841-B405-5D54FB94E9CE}" type="presOf" srcId="{85335468-E171-B249-9FD7-AABCAD7A2798}" destId="{D03E22D9-30A3-0B46-9F2D-97C8479E3F9F}" srcOrd="0" destOrd="1" presId="urn:microsoft.com/office/officeart/2008/layout/TitlePictureLineup"/>
    <dgm:cxn modelId="{EB276BD9-F4EB-B84E-BFE3-0660636B7606}" type="presParOf" srcId="{2977A5B8-1325-5C4D-BF35-0633FDEC4C2C}" destId="{06BCE7CA-292B-0B4A-925B-EA0A5D5BA8AB}" srcOrd="0" destOrd="0" presId="urn:microsoft.com/office/officeart/2008/layout/TitlePictureLineup"/>
    <dgm:cxn modelId="{B37E8FC7-A7F0-6B47-A370-36BF426548E0}" type="presParOf" srcId="{06BCE7CA-292B-0B4A-925B-EA0A5D5BA8AB}" destId="{177B1A8B-4A82-B746-86AC-58860E0ECF06}" srcOrd="0" destOrd="0" presId="urn:microsoft.com/office/officeart/2008/layout/TitlePictureLineup"/>
    <dgm:cxn modelId="{4C9053B3-CED3-944D-B3C5-DBDE0CD148B1}" type="presParOf" srcId="{06BCE7CA-292B-0B4A-925B-EA0A5D5BA8AB}" destId="{10E266A5-1AB8-A84F-955D-03AAABD2E774}" srcOrd="1" destOrd="0" presId="urn:microsoft.com/office/officeart/2008/layout/TitlePictureLineup"/>
    <dgm:cxn modelId="{81D0C2A2-EED1-3A42-9324-BBD75175D8DF}" type="presParOf" srcId="{06BCE7CA-292B-0B4A-925B-EA0A5D5BA8AB}" destId="{D03E22D9-30A3-0B46-9F2D-97C8479E3F9F}" srcOrd="2" destOrd="0" presId="urn:microsoft.com/office/officeart/2008/layout/TitlePictureLineup"/>
    <dgm:cxn modelId="{E9611684-EE12-4A45-A172-B7A4E39AFCE7}" type="presParOf" srcId="{06BCE7CA-292B-0B4A-925B-EA0A5D5BA8AB}" destId="{357D8C08-4037-2046-B9A8-2E07E36748FA}" srcOrd="3" destOrd="0" presId="urn:microsoft.com/office/officeart/2008/layout/TitlePictureLineup"/>
    <dgm:cxn modelId="{FAFDE36A-3B3E-C64C-B77A-327C4BFE1D5F}" type="presParOf" srcId="{2977A5B8-1325-5C4D-BF35-0633FDEC4C2C}" destId="{381F700D-BA7B-DC49-927F-43C17FF3C5DF}" srcOrd="1" destOrd="0" presId="urn:microsoft.com/office/officeart/2008/layout/TitlePictureLineup"/>
    <dgm:cxn modelId="{CEE17825-8EAF-FD45-AB74-AB787624F015}" type="presParOf" srcId="{2977A5B8-1325-5C4D-BF35-0633FDEC4C2C}" destId="{AD78D19B-DC4D-944A-82AF-83AF09581DF1}" srcOrd="2" destOrd="0" presId="urn:microsoft.com/office/officeart/2008/layout/TitlePictureLineup"/>
    <dgm:cxn modelId="{C38A3740-73AF-274D-A3B1-19C1F8056545}" type="presParOf" srcId="{AD78D19B-DC4D-944A-82AF-83AF09581DF1}" destId="{61F3B68C-C9C4-8442-B0B9-B3DA4C12B052}" srcOrd="0" destOrd="0" presId="urn:microsoft.com/office/officeart/2008/layout/TitlePictureLineup"/>
    <dgm:cxn modelId="{C9E6A0D4-BE14-754D-A580-7929E35FE467}" type="presParOf" srcId="{AD78D19B-DC4D-944A-82AF-83AF09581DF1}" destId="{092D4465-69B5-5447-A097-2AA719916E56}" srcOrd="1" destOrd="0" presId="urn:microsoft.com/office/officeart/2008/layout/TitlePictureLineup"/>
    <dgm:cxn modelId="{B9F23DF9-A0CD-FA4C-9A2C-1FD92649D704}" type="presParOf" srcId="{AD78D19B-DC4D-944A-82AF-83AF09581DF1}" destId="{A8870819-4964-7048-96FF-472AA2A9D589}" srcOrd="2" destOrd="0" presId="urn:microsoft.com/office/officeart/2008/layout/TitlePictureLineup"/>
    <dgm:cxn modelId="{7F8B7F70-5725-AE47-801B-F3EE68DE3939}" type="presParOf" srcId="{AD78D19B-DC4D-944A-82AF-83AF09581DF1}" destId="{2F600874-3818-E34C-80C8-1FE0B9780291}" srcOrd="3" destOrd="0" presId="urn:microsoft.com/office/officeart/2008/layout/TitlePictureLineup"/>
    <dgm:cxn modelId="{CEDA306C-44A7-9646-ABFB-578EDD73AD13}" type="presParOf" srcId="{2977A5B8-1325-5C4D-BF35-0633FDEC4C2C}" destId="{827DFE2A-6A4C-5B4D-AFDB-D5B563D37453}" srcOrd="3" destOrd="0" presId="urn:microsoft.com/office/officeart/2008/layout/TitlePictureLineup"/>
    <dgm:cxn modelId="{5FC6EC18-A0FE-B147-8681-BF7191FDA914}" type="presParOf" srcId="{2977A5B8-1325-5C4D-BF35-0633FDEC4C2C}" destId="{832D4094-E185-6943-A85C-F42EF8F4995C}" srcOrd="4" destOrd="0" presId="urn:microsoft.com/office/officeart/2008/layout/TitlePictureLineup"/>
    <dgm:cxn modelId="{314F5187-C0FA-D940-BF68-D6755AAD3B21}" type="presParOf" srcId="{832D4094-E185-6943-A85C-F42EF8F4995C}" destId="{52E07B69-BAAB-3843-A7E6-A7D1616C6E9F}" srcOrd="0" destOrd="0" presId="urn:microsoft.com/office/officeart/2008/layout/TitlePictureLineup"/>
    <dgm:cxn modelId="{C9CBB10D-4F04-1648-8C5C-987169A7BDB3}" type="presParOf" srcId="{832D4094-E185-6943-A85C-F42EF8F4995C}" destId="{CE936652-8902-1443-8EA2-86EC5F0A94AF}" srcOrd="1" destOrd="0" presId="urn:microsoft.com/office/officeart/2008/layout/TitlePictureLineup"/>
    <dgm:cxn modelId="{D6A1F3E7-0447-4043-8A0B-01F9A990FE2E}" type="presParOf" srcId="{832D4094-E185-6943-A85C-F42EF8F4995C}" destId="{A5052DAF-91F2-AF45-819C-3E9AC17A6BFB}" srcOrd="2" destOrd="0" presId="urn:microsoft.com/office/officeart/2008/layout/TitlePictureLineup"/>
    <dgm:cxn modelId="{26D5DDF0-94AA-CF41-B5F4-B32951243D34}" type="presParOf" srcId="{832D4094-E185-6943-A85C-F42EF8F4995C}" destId="{90C89BE3-6E85-9A4C-9F2C-1C69BB800AE2}" srcOrd="3" destOrd="0" presId="urn:microsoft.com/office/officeart/2008/layout/TitlePictureLineup"/>
    <dgm:cxn modelId="{E2479489-7C84-DA4C-AC9D-B697E32A4296}" type="presParOf" srcId="{2977A5B8-1325-5C4D-BF35-0633FDEC4C2C}" destId="{D120B634-B1CF-9C40-88D4-2A211D0D03D8}" srcOrd="5" destOrd="0" presId="urn:microsoft.com/office/officeart/2008/layout/TitlePictureLineup"/>
    <dgm:cxn modelId="{B5C02115-DB0F-0C40-B12A-23FAA9508112}" type="presParOf" srcId="{2977A5B8-1325-5C4D-BF35-0633FDEC4C2C}" destId="{2F034B82-458A-2140-B251-44AED701CFE3}" srcOrd="6" destOrd="0" presId="urn:microsoft.com/office/officeart/2008/layout/TitlePictureLineup"/>
    <dgm:cxn modelId="{89414F35-8BA9-674D-8587-F7854C5021FD}" type="presParOf" srcId="{2F034B82-458A-2140-B251-44AED701CFE3}" destId="{701BE657-6E0A-624D-ACCA-0B698B687385}" srcOrd="0" destOrd="0" presId="urn:microsoft.com/office/officeart/2008/layout/TitlePictureLineup"/>
    <dgm:cxn modelId="{E99A3623-21FC-6D4E-8146-67D2BFD95B64}" type="presParOf" srcId="{2F034B82-458A-2140-B251-44AED701CFE3}" destId="{1D75C657-DCC4-9C43-8752-5F27065CE1A7}" srcOrd="1" destOrd="0" presId="urn:microsoft.com/office/officeart/2008/layout/TitlePictureLineup"/>
    <dgm:cxn modelId="{B231641D-B712-D248-B9C3-C02BC18A6D61}" type="presParOf" srcId="{2F034B82-458A-2140-B251-44AED701CFE3}" destId="{4CC86D1B-BC86-4A40-8A59-77FA1D2AB34E}" srcOrd="2" destOrd="0" presId="urn:microsoft.com/office/officeart/2008/layout/TitlePictureLineup"/>
    <dgm:cxn modelId="{A049575E-D37A-414F-A736-FCB35CCF5210}" type="presParOf" srcId="{2F034B82-458A-2140-B251-44AED701CFE3}" destId="{50CD2BB4-C661-9C4E-87F5-98FA36F2C259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EE7FE3-04C8-48FC-83E7-B0BBF41DA97C}" type="doc">
      <dgm:prSet loTypeId="urn:microsoft.com/office/officeart/2005/8/layout/hProcess10" loCatId="" qsTypeId="urn:microsoft.com/office/officeart/2005/8/quickstyle/simple1" qsCatId="simple" csTypeId="urn:microsoft.com/office/officeart/2005/8/colors/colorful3" csCatId="colorful" phldr="1"/>
      <dgm:spPr/>
    </dgm:pt>
    <dgm:pt modelId="{0F694695-C2F5-4190-9499-8A4FAFE4F780}">
      <dgm:prSet phldrT="[Texto]" custT="1"/>
      <dgm:spPr/>
      <dgm:t>
        <a:bodyPr/>
        <a:lstStyle/>
        <a:p>
          <a:r>
            <a:rPr lang="pt-PT" sz="2800" b="1" dirty="0"/>
            <a:t>RESOURCES</a:t>
          </a:r>
          <a:endParaRPr lang="pt-PT" sz="2800" b="0" dirty="0">
            <a:latin typeface="Calibri" panose="020F0502020204030204" pitchFamily="34" charset="0"/>
          </a:endParaRPr>
        </a:p>
      </dgm:t>
    </dgm:pt>
    <dgm:pt modelId="{888A2883-0153-496B-B9BC-22317A307EBE}" type="parTrans" cxnId="{72BC6BEF-6416-4463-8F7E-76ECB43BA5BA}">
      <dgm:prSet/>
      <dgm:spPr/>
      <dgm:t>
        <a:bodyPr/>
        <a:lstStyle/>
        <a:p>
          <a:endParaRPr lang="en-US" sz="1600"/>
        </a:p>
      </dgm:t>
    </dgm:pt>
    <dgm:pt modelId="{B936E93A-7A5D-4C0F-BFFC-EDBBD0925D15}" type="sibTrans" cxnId="{72BC6BEF-6416-4463-8F7E-76ECB43BA5BA}">
      <dgm:prSet/>
      <dgm:spPr/>
      <dgm:t>
        <a:bodyPr/>
        <a:lstStyle/>
        <a:p>
          <a:endParaRPr lang="en-US" sz="1600"/>
        </a:p>
      </dgm:t>
    </dgm:pt>
    <dgm:pt modelId="{C5405DD8-8FEB-4023-8630-5808BD971D0C}">
      <dgm:prSet phldrT="[Texto]" custT="1"/>
      <dgm:spPr/>
      <dgm:t>
        <a:bodyPr/>
        <a:lstStyle/>
        <a:p>
          <a:r>
            <a:rPr lang="pt-PT" sz="3200" b="1" dirty="0"/>
            <a:t>TRAINING</a:t>
          </a:r>
          <a:endParaRPr lang="en-US" sz="3200" b="0" dirty="0">
            <a:latin typeface="Calibri" panose="020F0502020204030204" pitchFamily="34" charset="0"/>
          </a:endParaRPr>
        </a:p>
      </dgm:t>
    </dgm:pt>
    <dgm:pt modelId="{29551A78-1071-42B7-BF3B-75F5AD731BD0}" type="parTrans" cxnId="{DD5BBAB1-301C-44A5-9855-0CD556FDDA51}">
      <dgm:prSet/>
      <dgm:spPr/>
      <dgm:t>
        <a:bodyPr/>
        <a:lstStyle/>
        <a:p>
          <a:endParaRPr lang="en-US" sz="1600"/>
        </a:p>
      </dgm:t>
    </dgm:pt>
    <dgm:pt modelId="{640CD50C-01C1-46D7-9E6C-684E12159FEB}" type="sibTrans" cxnId="{DD5BBAB1-301C-44A5-9855-0CD556FDDA51}">
      <dgm:prSet/>
      <dgm:spPr/>
      <dgm:t>
        <a:bodyPr/>
        <a:lstStyle/>
        <a:p>
          <a:endParaRPr lang="en-US" sz="1600"/>
        </a:p>
      </dgm:t>
    </dgm:pt>
    <dgm:pt modelId="{8D97C679-E55F-324C-B49C-F72385765B22}">
      <dgm:prSet phldrT="[Texto]" custT="1"/>
      <dgm:spPr/>
      <dgm:t>
        <a:bodyPr/>
        <a:lstStyle/>
        <a:p>
          <a:r>
            <a:rPr lang="pt-PT" sz="3200" dirty="0">
              <a:latin typeface="Calibri" panose="020F0502020204030204" pitchFamily="34" charset="0"/>
            </a:rPr>
            <a:t>HELPDESK</a:t>
          </a:r>
          <a:endParaRPr lang="en-US" sz="3200" dirty="0">
            <a:latin typeface="Calibri" panose="020F0502020204030204" pitchFamily="34" charset="0"/>
          </a:endParaRPr>
        </a:p>
      </dgm:t>
    </dgm:pt>
    <dgm:pt modelId="{A55A85C3-9273-6A48-A3DA-53F3200E874A}" type="parTrans" cxnId="{01C09372-0F5E-8B4D-896D-62677CF1A8EC}">
      <dgm:prSet/>
      <dgm:spPr/>
      <dgm:t>
        <a:bodyPr/>
        <a:lstStyle/>
        <a:p>
          <a:endParaRPr lang="en-US"/>
        </a:p>
      </dgm:t>
    </dgm:pt>
    <dgm:pt modelId="{DD51C40D-4191-3645-9A58-F9F392F84E9E}" type="sibTrans" cxnId="{01C09372-0F5E-8B4D-896D-62677CF1A8EC}">
      <dgm:prSet/>
      <dgm:spPr/>
      <dgm:t>
        <a:bodyPr/>
        <a:lstStyle/>
        <a:p>
          <a:endParaRPr lang="en-US"/>
        </a:p>
      </dgm:t>
    </dgm:pt>
    <dgm:pt modelId="{DC4488EC-6203-7544-91E1-9C6CC2B83F21}">
      <dgm:prSet phldrT="[Texto]" custT="1"/>
      <dgm:spPr/>
      <dgm:t>
        <a:bodyPr/>
        <a:lstStyle/>
        <a:p>
          <a:r>
            <a:rPr lang="pt-PT" sz="3200" dirty="0" err="1">
              <a:latin typeface="Calibri" panose="020F0502020204030204" pitchFamily="34" charset="0"/>
            </a:rPr>
            <a:t>FAQs</a:t>
          </a:r>
          <a:endParaRPr lang="pt-PT" sz="3200" dirty="0">
            <a:latin typeface="Calibri" panose="020F0502020204030204" pitchFamily="34" charset="0"/>
          </a:endParaRPr>
        </a:p>
      </dgm:t>
    </dgm:pt>
    <dgm:pt modelId="{7CB054E6-6964-DA43-9668-F750D9ACED8E}" type="parTrans" cxnId="{3F435BEF-4B1C-884D-8A74-9D91E400FE89}">
      <dgm:prSet/>
      <dgm:spPr/>
      <dgm:t>
        <a:bodyPr/>
        <a:lstStyle/>
        <a:p>
          <a:endParaRPr lang="en-US"/>
        </a:p>
      </dgm:t>
    </dgm:pt>
    <dgm:pt modelId="{E06F1F46-8E1F-0343-A359-EA985CF3C3C8}" type="sibTrans" cxnId="{3F435BEF-4B1C-884D-8A74-9D91E400FE89}">
      <dgm:prSet/>
      <dgm:spPr/>
      <dgm:t>
        <a:bodyPr/>
        <a:lstStyle/>
        <a:p>
          <a:endParaRPr lang="en-US"/>
        </a:p>
      </dgm:t>
    </dgm:pt>
    <dgm:pt modelId="{BF6C8850-CA72-3648-AE99-8CA4B2A06F88}">
      <dgm:prSet phldrT="[Texto]" custT="1"/>
      <dgm:spPr/>
      <dgm:t>
        <a:bodyPr/>
        <a:lstStyle/>
        <a:p>
          <a:r>
            <a:rPr lang="pt-PT" sz="2800" b="0" dirty="0">
              <a:latin typeface="Calibri" panose="020F0502020204030204" pitchFamily="34" charset="0"/>
            </a:rPr>
            <a:t>OA </a:t>
          </a:r>
          <a:r>
            <a:rPr lang="pt-PT" sz="2800" b="0" dirty="0" err="1">
              <a:latin typeface="Calibri" panose="020F0502020204030204" pitchFamily="34" charset="0"/>
            </a:rPr>
            <a:t>guides</a:t>
          </a:r>
          <a:endParaRPr lang="pt-PT" sz="2800" b="0" dirty="0">
            <a:latin typeface="Calibri" panose="020F0502020204030204" pitchFamily="34" charset="0"/>
          </a:endParaRPr>
        </a:p>
      </dgm:t>
    </dgm:pt>
    <dgm:pt modelId="{590CABE8-ADF6-734B-BA5F-7DC803368D7A}" type="parTrans" cxnId="{0FE5053A-B239-1F4B-B452-70BECFAD1D3F}">
      <dgm:prSet/>
      <dgm:spPr/>
      <dgm:t>
        <a:bodyPr/>
        <a:lstStyle/>
        <a:p>
          <a:endParaRPr lang="en-US"/>
        </a:p>
      </dgm:t>
    </dgm:pt>
    <dgm:pt modelId="{80F0BD9D-E74F-7C4C-911F-86833C36BB48}" type="sibTrans" cxnId="{0FE5053A-B239-1F4B-B452-70BECFAD1D3F}">
      <dgm:prSet/>
      <dgm:spPr/>
      <dgm:t>
        <a:bodyPr/>
        <a:lstStyle/>
        <a:p>
          <a:endParaRPr lang="en-US"/>
        </a:p>
      </dgm:t>
    </dgm:pt>
    <dgm:pt modelId="{BE9E41D4-B7ED-9344-9B68-04C325A31430}">
      <dgm:prSet phldrT="[Texto]" custT="1"/>
      <dgm:spPr/>
      <dgm:t>
        <a:bodyPr/>
        <a:lstStyle/>
        <a:p>
          <a:r>
            <a:rPr lang="en-US" sz="2800" b="0" dirty="0">
              <a:latin typeface="Calibri" panose="020F0502020204030204" pitchFamily="34" charset="0"/>
            </a:rPr>
            <a:t>Copyright issues</a:t>
          </a:r>
          <a:endParaRPr lang="pt-PT" sz="2800" b="0" dirty="0">
            <a:latin typeface="Calibri" panose="020F0502020204030204" pitchFamily="34" charset="0"/>
          </a:endParaRPr>
        </a:p>
      </dgm:t>
    </dgm:pt>
    <dgm:pt modelId="{0B99BF81-5E59-B24B-99EB-3C50E3CD0B01}" type="parTrans" cxnId="{E141B1D8-B3D3-6045-9E06-1259206B0BC1}">
      <dgm:prSet/>
      <dgm:spPr/>
      <dgm:t>
        <a:bodyPr/>
        <a:lstStyle/>
        <a:p>
          <a:endParaRPr lang="en-US"/>
        </a:p>
      </dgm:t>
    </dgm:pt>
    <dgm:pt modelId="{5661B2D8-4984-8344-987E-58530EBF83E7}" type="sibTrans" cxnId="{E141B1D8-B3D3-6045-9E06-1259206B0BC1}">
      <dgm:prSet/>
      <dgm:spPr/>
      <dgm:t>
        <a:bodyPr/>
        <a:lstStyle/>
        <a:p>
          <a:endParaRPr lang="en-US"/>
        </a:p>
      </dgm:t>
    </dgm:pt>
    <dgm:pt modelId="{A8E50491-5057-0046-B94B-A58555F5195A}">
      <dgm:prSet phldrT="[Texto]" custT="1"/>
      <dgm:spPr/>
      <dgm:t>
        <a:bodyPr/>
        <a:lstStyle/>
        <a:p>
          <a:r>
            <a:rPr lang="pt-PT" sz="2800" b="0" dirty="0" err="1">
              <a:latin typeface="Calibri" panose="020F0502020204030204" pitchFamily="34" charset="0"/>
            </a:rPr>
            <a:t>Factsheets</a:t>
          </a:r>
          <a:endParaRPr lang="pt-PT" sz="2800" b="0" dirty="0">
            <a:latin typeface="Calibri" panose="020F0502020204030204" pitchFamily="34" charset="0"/>
          </a:endParaRPr>
        </a:p>
      </dgm:t>
    </dgm:pt>
    <dgm:pt modelId="{D0B8FED6-8AD6-4247-A7F5-23A36F4CC1F2}" type="parTrans" cxnId="{4DD669BC-AB72-8D46-93BE-7FC6133B8B9E}">
      <dgm:prSet/>
      <dgm:spPr/>
      <dgm:t>
        <a:bodyPr/>
        <a:lstStyle/>
        <a:p>
          <a:endParaRPr lang="en-US"/>
        </a:p>
      </dgm:t>
    </dgm:pt>
    <dgm:pt modelId="{1C115B79-444F-DC40-9341-EE8BE8863CEE}" type="sibTrans" cxnId="{4DD669BC-AB72-8D46-93BE-7FC6133B8B9E}">
      <dgm:prSet/>
      <dgm:spPr/>
      <dgm:t>
        <a:bodyPr/>
        <a:lstStyle/>
        <a:p>
          <a:endParaRPr lang="en-US"/>
        </a:p>
      </dgm:t>
    </dgm:pt>
    <dgm:pt modelId="{CB2D25CB-E58D-444B-A52F-3C17B023D517}">
      <dgm:prSet phldrT="[Texto]" custT="1"/>
      <dgm:spPr/>
      <dgm:t>
        <a:bodyPr/>
        <a:lstStyle/>
        <a:p>
          <a:r>
            <a:rPr lang="pt-PT" sz="3200" b="0" dirty="0" err="1">
              <a:latin typeface="Calibri" panose="020F0502020204030204" pitchFamily="34" charset="0"/>
            </a:rPr>
            <a:t>Webinars</a:t>
          </a:r>
          <a:endParaRPr lang="en-US" sz="3200" b="0" dirty="0">
            <a:latin typeface="Calibri" panose="020F0502020204030204" pitchFamily="34" charset="0"/>
          </a:endParaRPr>
        </a:p>
      </dgm:t>
    </dgm:pt>
    <dgm:pt modelId="{9029B9CD-9EEB-4740-8077-7A5C950E1A10}" type="parTrans" cxnId="{A412615F-42EB-6546-BA20-474230E7079B}">
      <dgm:prSet/>
      <dgm:spPr/>
      <dgm:t>
        <a:bodyPr/>
        <a:lstStyle/>
        <a:p>
          <a:endParaRPr lang="en-US"/>
        </a:p>
      </dgm:t>
    </dgm:pt>
    <dgm:pt modelId="{DC3E5C19-5269-0F40-808B-0FF63E697A51}" type="sibTrans" cxnId="{A412615F-42EB-6546-BA20-474230E7079B}">
      <dgm:prSet/>
      <dgm:spPr/>
      <dgm:t>
        <a:bodyPr/>
        <a:lstStyle/>
        <a:p>
          <a:endParaRPr lang="en-US"/>
        </a:p>
      </dgm:t>
    </dgm:pt>
    <dgm:pt modelId="{50EF33F5-9401-F547-AE66-D191DBCD7B33}">
      <dgm:prSet phldrT="[Texto]" custT="1"/>
      <dgm:spPr/>
      <dgm:t>
        <a:bodyPr/>
        <a:lstStyle/>
        <a:p>
          <a:r>
            <a:rPr lang="pt-PT" sz="3200" b="0" dirty="0">
              <a:latin typeface="Calibri" panose="020F0502020204030204" pitchFamily="34" charset="0"/>
            </a:rPr>
            <a:t>Workshops</a:t>
          </a:r>
        </a:p>
        <a:p>
          <a:endParaRPr lang="en-US" sz="3200" b="0" dirty="0">
            <a:latin typeface="Calibri" panose="020F0502020204030204" pitchFamily="34" charset="0"/>
          </a:endParaRPr>
        </a:p>
      </dgm:t>
    </dgm:pt>
    <dgm:pt modelId="{F27CCB2E-E1F0-0F43-83AD-8F30C1B8446E}" type="parTrans" cxnId="{D9712D69-2C52-B844-8E66-648918847B05}">
      <dgm:prSet/>
      <dgm:spPr/>
      <dgm:t>
        <a:bodyPr/>
        <a:lstStyle/>
        <a:p>
          <a:endParaRPr lang="en-US"/>
        </a:p>
      </dgm:t>
    </dgm:pt>
    <dgm:pt modelId="{854EF2C8-6204-4541-83FF-94375E3D4BCF}" type="sibTrans" cxnId="{D9712D69-2C52-B844-8E66-648918847B05}">
      <dgm:prSet/>
      <dgm:spPr/>
      <dgm:t>
        <a:bodyPr/>
        <a:lstStyle/>
        <a:p>
          <a:endParaRPr lang="en-US"/>
        </a:p>
      </dgm:t>
    </dgm:pt>
    <dgm:pt modelId="{55DC3552-8BE3-0F4E-865E-7CB0D561FF98}">
      <dgm:prSet phldrT="[Texto]" custT="1"/>
      <dgm:spPr/>
      <dgm:t>
        <a:bodyPr/>
        <a:lstStyle/>
        <a:p>
          <a:r>
            <a:rPr lang="pt-PT" sz="3200" dirty="0" err="1">
              <a:latin typeface="Calibri" panose="020F0502020204030204" pitchFamily="34" charset="0"/>
            </a:rPr>
            <a:t>Ask</a:t>
          </a:r>
          <a:r>
            <a:rPr lang="pt-PT" sz="3200" dirty="0">
              <a:latin typeface="Calibri" panose="020F0502020204030204" pitchFamily="34" charset="0"/>
            </a:rPr>
            <a:t> a </a:t>
          </a:r>
          <a:r>
            <a:rPr lang="pt-PT" sz="3200" dirty="0" err="1">
              <a:latin typeface="Calibri" panose="020F0502020204030204" pitchFamily="34" charset="0"/>
            </a:rPr>
            <a:t>question</a:t>
          </a:r>
          <a:endParaRPr lang="en-US" sz="3200" dirty="0">
            <a:latin typeface="Calibri" panose="020F0502020204030204" pitchFamily="34" charset="0"/>
          </a:endParaRPr>
        </a:p>
      </dgm:t>
    </dgm:pt>
    <dgm:pt modelId="{78EC0AAD-670E-9347-B348-6C2B486820D0}" type="parTrans" cxnId="{9172348A-7BB2-6346-BA99-D1EB19FE35BC}">
      <dgm:prSet/>
      <dgm:spPr/>
      <dgm:t>
        <a:bodyPr/>
        <a:lstStyle/>
        <a:p>
          <a:endParaRPr lang="en-US"/>
        </a:p>
      </dgm:t>
    </dgm:pt>
    <dgm:pt modelId="{1C667FF3-D2BF-5E44-AF04-4BD631FC06C8}" type="sibTrans" cxnId="{9172348A-7BB2-6346-BA99-D1EB19FE35BC}">
      <dgm:prSet/>
      <dgm:spPr/>
      <dgm:t>
        <a:bodyPr/>
        <a:lstStyle/>
        <a:p>
          <a:endParaRPr lang="en-US"/>
        </a:p>
      </dgm:t>
    </dgm:pt>
    <dgm:pt modelId="{539B1A76-0EEA-0649-97AB-4438331F7DDF}" type="pres">
      <dgm:prSet presAssocID="{9CEE7FE3-04C8-48FC-83E7-B0BBF41DA97C}" presName="Name0" presStyleCnt="0">
        <dgm:presLayoutVars>
          <dgm:dir/>
          <dgm:resizeHandles val="exact"/>
        </dgm:presLayoutVars>
      </dgm:prSet>
      <dgm:spPr/>
    </dgm:pt>
    <dgm:pt modelId="{BCDA2E6B-CE6F-6343-8656-36788958351F}" type="pres">
      <dgm:prSet presAssocID="{8D97C679-E55F-324C-B49C-F72385765B22}" presName="composite" presStyleCnt="0"/>
      <dgm:spPr/>
    </dgm:pt>
    <dgm:pt modelId="{8EFFBA00-19A5-664B-AB49-0885453E8C18}" type="pres">
      <dgm:prSet presAssocID="{8D97C679-E55F-324C-B49C-F72385765B22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26BDB92C-2D81-F44C-95D5-1F75701CEB23}" type="pres">
      <dgm:prSet presAssocID="{8D97C679-E55F-324C-B49C-F72385765B22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58E02F5-8534-924C-B946-B5ADC36E4E46}" type="pres">
      <dgm:prSet presAssocID="{DD51C40D-4191-3645-9A58-F9F392F84E9E}" presName="sibTrans" presStyleLbl="sibTrans2D1" presStyleIdx="0" presStyleCnt="2"/>
      <dgm:spPr/>
      <dgm:t>
        <a:bodyPr/>
        <a:lstStyle/>
        <a:p>
          <a:endParaRPr lang="it-IT"/>
        </a:p>
      </dgm:t>
    </dgm:pt>
    <dgm:pt modelId="{4498139E-C5DD-FA46-AC44-39129EC7A15F}" type="pres">
      <dgm:prSet presAssocID="{DD51C40D-4191-3645-9A58-F9F392F84E9E}" presName="connTx" presStyleLbl="sibTrans2D1" presStyleIdx="0" presStyleCnt="2"/>
      <dgm:spPr/>
      <dgm:t>
        <a:bodyPr/>
        <a:lstStyle/>
        <a:p>
          <a:endParaRPr lang="it-IT"/>
        </a:p>
      </dgm:t>
    </dgm:pt>
    <dgm:pt modelId="{41BB2684-6D54-5448-9DA3-E23EC7868835}" type="pres">
      <dgm:prSet presAssocID="{0F694695-C2F5-4190-9499-8A4FAFE4F780}" presName="composite" presStyleCnt="0"/>
      <dgm:spPr/>
    </dgm:pt>
    <dgm:pt modelId="{FAF4852D-E851-EA42-8B83-735D12AD494A}" type="pres">
      <dgm:prSet presAssocID="{0F694695-C2F5-4190-9499-8A4FAFE4F780}" presName="imagSh" presStyleLbl="bgImgPlace1" presStyleIdx="1" presStyleCnt="3"/>
      <dgm:spPr>
        <a:blipFill>
          <a:blip xmlns:r="http://schemas.openxmlformats.org/officeDocument/2006/relationships"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42DD55C1-59C8-FF4F-B377-6997FE526115}" type="pres">
      <dgm:prSet presAssocID="{0F694695-C2F5-4190-9499-8A4FAFE4F780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173A09-8335-C142-9E2F-7BF124DCDA61}" type="pres">
      <dgm:prSet presAssocID="{B936E93A-7A5D-4C0F-BFFC-EDBBD0925D15}" presName="sibTrans" presStyleLbl="sibTrans2D1" presStyleIdx="1" presStyleCnt="2"/>
      <dgm:spPr/>
      <dgm:t>
        <a:bodyPr/>
        <a:lstStyle/>
        <a:p>
          <a:endParaRPr lang="it-IT"/>
        </a:p>
      </dgm:t>
    </dgm:pt>
    <dgm:pt modelId="{D2E582F3-B917-FD42-ADFF-277C9DF390C7}" type="pres">
      <dgm:prSet presAssocID="{B936E93A-7A5D-4C0F-BFFC-EDBBD0925D15}" presName="connTx" presStyleLbl="sibTrans2D1" presStyleIdx="1" presStyleCnt="2"/>
      <dgm:spPr/>
      <dgm:t>
        <a:bodyPr/>
        <a:lstStyle/>
        <a:p>
          <a:endParaRPr lang="it-IT"/>
        </a:p>
      </dgm:t>
    </dgm:pt>
    <dgm:pt modelId="{C5EF31ED-A4C9-9D40-88E8-AEDEBCD274A3}" type="pres">
      <dgm:prSet presAssocID="{C5405DD8-8FEB-4023-8630-5808BD971D0C}" presName="composite" presStyleCnt="0"/>
      <dgm:spPr/>
    </dgm:pt>
    <dgm:pt modelId="{2DF05F1A-1942-7147-BBE9-D246615EFE1A}" type="pres">
      <dgm:prSet presAssocID="{C5405DD8-8FEB-4023-8630-5808BD971D0C}" presName="imagSh" presStyleLbl="bgImgPlace1" presStyleIdx="2" presStyleCnt="3"/>
      <dgm:spPr>
        <a:blipFill>
          <a:blip xmlns:r="http://schemas.openxmlformats.org/officeDocument/2006/relationships"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01823702-C601-3641-B5FF-DF463C31A560}" type="pres">
      <dgm:prSet presAssocID="{C5405DD8-8FEB-4023-8630-5808BD971D0C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9EE3BDE-5B6A-DA43-9729-85442DDA4809}" type="presOf" srcId="{B936E93A-7A5D-4C0F-BFFC-EDBBD0925D15}" destId="{D2E582F3-B917-FD42-ADFF-277C9DF390C7}" srcOrd="1" destOrd="0" presId="urn:microsoft.com/office/officeart/2005/8/layout/hProcess10"/>
    <dgm:cxn modelId="{4DD669BC-AB72-8D46-93BE-7FC6133B8B9E}" srcId="{0F694695-C2F5-4190-9499-8A4FAFE4F780}" destId="{A8E50491-5057-0046-B94B-A58555F5195A}" srcOrd="2" destOrd="0" parTransId="{D0B8FED6-8AD6-4247-A7F5-23A36F4CC1F2}" sibTransId="{1C115B79-444F-DC40-9341-EE8BE8863CEE}"/>
    <dgm:cxn modelId="{F7494BCC-C082-5C4F-A384-EAA502F96A5E}" type="presOf" srcId="{C5405DD8-8FEB-4023-8630-5808BD971D0C}" destId="{01823702-C601-3641-B5FF-DF463C31A560}" srcOrd="0" destOrd="0" presId="urn:microsoft.com/office/officeart/2005/8/layout/hProcess10"/>
    <dgm:cxn modelId="{8CD5A8E0-0352-6144-B897-D90E5605EBB1}" type="presOf" srcId="{BF6C8850-CA72-3648-AE99-8CA4B2A06F88}" destId="{42DD55C1-59C8-FF4F-B377-6997FE526115}" srcOrd="0" destOrd="1" presId="urn:microsoft.com/office/officeart/2005/8/layout/hProcess10"/>
    <dgm:cxn modelId="{2EF97D11-82E4-D04A-BD4B-751AF8FA9B55}" type="presOf" srcId="{BE9E41D4-B7ED-9344-9B68-04C325A31430}" destId="{42DD55C1-59C8-FF4F-B377-6997FE526115}" srcOrd="0" destOrd="2" presId="urn:microsoft.com/office/officeart/2005/8/layout/hProcess10"/>
    <dgm:cxn modelId="{AD3E1720-1942-9A45-874D-841CA7EA331E}" type="presOf" srcId="{9CEE7FE3-04C8-48FC-83E7-B0BBF41DA97C}" destId="{539B1A76-0EEA-0649-97AB-4438331F7DDF}" srcOrd="0" destOrd="0" presId="urn:microsoft.com/office/officeart/2005/8/layout/hProcess10"/>
    <dgm:cxn modelId="{E6CCF772-D23A-7C4A-A7BB-6C524B62987E}" type="presOf" srcId="{55DC3552-8BE3-0F4E-865E-7CB0D561FF98}" destId="{26BDB92C-2D81-F44C-95D5-1F75701CEB23}" srcOrd="0" destOrd="1" presId="urn:microsoft.com/office/officeart/2005/8/layout/hProcess10"/>
    <dgm:cxn modelId="{9172348A-7BB2-6346-BA99-D1EB19FE35BC}" srcId="{8D97C679-E55F-324C-B49C-F72385765B22}" destId="{55DC3552-8BE3-0F4E-865E-7CB0D561FF98}" srcOrd="0" destOrd="0" parTransId="{78EC0AAD-670E-9347-B348-6C2B486820D0}" sibTransId="{1C667FF3-D2BF-5E44-AF04-4BD631FC06C8}"/>
    <dgm:cxn modelId="{01C09372-0F5E-8B4D-896D-62677CF1A8EC}" srcId="{9CEE7FE3-04C8-48FC-83E7-B0BBF41DA97C}" destId="{8D97C679-E55F-324C-B49C-F72385765B22}" srcOrd="0" destOrd="0" parTransId="{A55A85C3-9273-6A48-A3DA-53F3200E874A}" sibTransId="{DD51C40D-4191-3645-9A58-F9F392F84E9E}"/>
    <dgm:cxn modelId="{D9712D69-2C52-B844-8E66-648918847B05}" srcId="{C5405DD8-8FEB-4023-8630-5808BD971D0C}" destId="{50EF33F5-9401-F547-AE66-D191DBCD7B33}" srcOrd="1" destOrd="0" parTransId="{F27CCB2E-E1F0-0F43-83AD-8F30C1B8446E}" sibTransId="{854EF2C8-6204-4541-83FF-94375E3D4BCF}"/>
    <dgm:cxn modelId="{380F194B-FC46-2A40-9743-9A8B9AB3302F}" type="presOf" srcId="{50EF33F5-9401-F547-AE66-D191DBCD7B33}" destId="{01823702-C601-3641-B5FF-DF463C31A560}" srcOrd="0" destOrd="2" presId="urn:microsoft.com/office/officeart/2005/8/layout/hProcess10"/>
    <dgm:cxn modelId="{692B0133-ECEA-B24B-B708-7205B16F5DDC}" type="presOf" srcId="{8D97C679-E55F-324C-B49C-F72385765B22}" destId="{26BDB92C-2D81-F44C-95D5-1F75701CEB23}" srcOrd="0" destOrd="0" presId="urn:microsoft.com/office/officeart/2005/8/layout/hProcess10"/>
    <dgm:cxn modelId="{0FE5053A-B239-1F4B-B452-70BECFAD1D3F}" srcId="{0F694695-C2F5-4190-9499-8A4FAFE4F780}" destId="{BF6C8850-CA72-3648-AE99-8CA4B2A06F88}" srcOrd="0" destOrd="0" parTransId="{590CABE8-ADF6-734B-BA5F-7DC803368D7A}" sibTransId="{80F0BD9D-E74F-7C4C-911F-86833C36BB48}"/>
    <dgm:cxn modelId="{AF5C6EA1-BE36-F348-812F-1E07338FDD3C}" type="presOf" srcId="{A8E50491-5057-0046-B94B-A58555F5195A}" destId="{42DD55C1-59C8-FF4F-B377-6997FE526115}" srcOrd="0" destOrd="3" presId="urn:microsoft.com/office/officeart/2005/8/layout/hProcess10"/>
    <dgm:cxn modelId="{F13C9B85-2C71-9B4E-A9BC-92564FB85678}" type="presOf" srcId="{DD51C40D-4191-3645-9A58-F9F392F84E9E}" destId="{4498139E-C5DD-FA46-AC44-39129EC7A15F}" srcOrd="1" destOrd="0" presId="urn:microsoft.com/office/officeart/2005/8/layout/hProcess10"/>
    <dgm:cxn modelId="{46FD030D-8A10-444C-A5C7-231C76E8EBCD}" type="presOf" srcId="{DD51C40D-4191-3645-9A58-F9F392F84E9E}" destId="{258E02F5-8534-924C-B946-B5ADC36E4E46}" srcOrd="0" destOrd="0" presId="urn:microsoft.com/office/officeart/2005/8/layout/hProcess10"/>
    <dgm:cxn modelId="{CBB01559-ACC1-094F-AF7A-23D7EE6F4E64}" type="presOf" srcId="{0F694695-C2F5-4190-9499-8A4FAFE4F780}" destId="{42DD55C1-59C8-FF4F-B377-6997FE526115}" srcOrd="0" destOrd="0" presId="urn:microsoft.com/office/officeart/2005/8/layout/hProcess10"/>
    <dgm:cxn modelId="{ABB48353-651C-DB49-9D1E-0A28B8C0DD37}" type="presOf" srcId="{DC4488EC-6203-7544-91E1-9C6CC2B83F21}" destId="{26BDB92C-2D81-F44C-95D5-1F75701CEB23}" srcOrd="0" destOrd="2" presId="urn:microsoft.com/office/officeart/2005/8/layout/hProcess10"/>
    <dgm:cxn modelId="{B8235851-A8EF-1148-B61F-B98701417C8A}" type="presOf" srcId="{CB2D25CB-E58D-444B-A52F-3C17B023D517}" destId="{01823702-C601-3641-B5FF-DF463C31A560}" srcOrd="0" destOrd="1" presId="urn:microsoft.com/office/officeart/2005/8/layout/hProcess10"/>
    <dgm:cxn modelId="{DD5BBAB1-301C-44A5-9855-0CD556FDDA51}" srcId="{9CEE7FE3-04C8-48FC-83E7-B0BBF41DA97C}" destId="{C5405DD8-8FEB-4023-8630-5808BD971D0C}" srcOrd="2" destOrd="0" parTransId="{29551A78-1071-42B7-BF3B-75F5AD731BD0}" sibTransId="{640CD50C-01C1-46D7-9E6C-684E12159FEB}"/>
    <dgm:cxn modelId="{3F435BEF-4B1C-884D-8A74-9D91E400FE89}" srcId="{8D97C679-E55F-324C-B49C-F72385765B22}" destId="{DC4488EC-6203-7544-91E1-9C6CC2B83F21}" srcOrd="1" destOrd="0" parTransId="{7CB054E6-6964-DA43-9668-F750D9ACED8E}" sibTransId="{E06F1F46-8E1F-0343-A359-EA985CF3C3C8}"/>
    <dgm:cxn modelId="{A412615F-42EB-6546-BA20-474230E7079B}" srcId="{C5405DD8-8FEB-4023-8630-5808BD971D0C}" destId="{CB2D25CB-E58D-444B-A52F-3C17B023D517}" srcOrd="0" destOrd="0" parTransId="{9029B9CD-9EEB-4740-8077-7A5C950E1A10}" sibTransId="{DC3E5C19-5269-0F40-808B-0FF63E697A51}"/>
    <dgm:cxn modelId="{72BC6BEF-6416-4463-8F7E-76ECB43BA5BA}" srcId="{9CEE7FE3-04C8-48FC-83E7-B0BBF41DA97C}" destId="{0F694695-C2F5-4190-9499-8A4FAFE4F780}" srcOrd="1" destOrd="0" parTransId="{888A2883-0153-496B-B9BC-22317A307EBE}" sibTransId="{B936E93A-7A5D-4C0F-BFFC-EDBBD0925D15}"/>
    <dgm:cxn modelId="{646B3353-9B6D-5145-BE71-14FECB66E1DF}" type="presOf" srcId="{B936E93A-7A5D-4C0F-BFFC-EDBBD0925D15}" destId="{5C173A09-8335-C142-9E2F-7BF124DCDA61}" srcOrd="0" destOrd="0" presId="urn:microsoft.com/office/officeart/2005/8/layout/hProcess10"/>
    <dgm:cxn modelId="{E141B1D8-B3D3-6045-9E06-1259206B0BC1}" srcId="{0F694695-C2F5-4190-9499-8A4FAFE4F780}" destId="{BE9E41D4-B7ED-9344-9B68-04C325A31430}" srcOrd="1" destOrd="0" parTransId="{0B99BF81-5E59-B24B-99EB-3C50E3CD0B01}" sibTransId="{5661B2D8-4984-8344-987E-58530EBF83E7}"/>
    <dgm:cxn modelId="{ADE8F1CF-0580-6D44-81A7-E8D7D3F136AC}" type="presParOf" srcId="{539B1A76-0EEA-0649-97AB-4438331F7DDF}" destId="{BCDA2E6B-CE6F-6343-8656-36788958351F}" srcOrd="0" destOrd="0" presId="urn:microsoft.com/office/officeart/2005/8/layout/hProcess10"/>
    <dgm:cxn modelId="{B2D7CB37-3512-DB40-8630-CE96B4C63DFB}" type="presParOf" srcId="{BCDA2E6B-CE6F-6343-8656-36788958351F}" destId="{8EFFBA00-19A5-664B-AB49-0885453E8C18}" srcOrd="0" destOrd="0" presId="urn:microsoft.com/office/officeart/2005/8/layout/hProcess10"/>
    <dgm:cxn modelId="{E8FCB30E-6FA6-0A4C-ABFE-0D656AEE43B5}" type="presParOf" srcId="{BCDA2E6B-CE6F-6343-8656-36788958351F}" destId="{26BDB92C-2D81-F44C-95D5-1F75701CEB23}" srcOrd="1" destOrd="0" presId="urn:microsoft.com/office/officeart/2005/8/layout/hProcess10"/>
    <dgm:cxn modelId="{E9199120-CE6F-1245-AE6E-DA0861442AEB}" type="presParOf" srcId="{539B1A76-0EEA-0649-97AB-4438331F7DDF}" destId="{258E02F5-8534-924C-B946-B5ADC36E4E46}" srcOrd="1" destOrd="0" presId="urn:microsoft.com/office/officeart/2005/8/layout/hProcess10"/>
    <dgm:cxn modelId="{FED2A89A-E81B-734C-840B-55CB4E33B2F6}" type="presParOf" srcId="{258E02F5-8534-924C-B946-B5ADC36E4E46}" destId="{4498139E-C5DD-FA46-AC44-39129EC7A15F}" srcOrd="0" destOrd="0" presId="urn:microsoft.com/office/officeart/2005/8/layout/hProcess10"/>
    <dgm:cxn modelId="{ADA6AE91-F4FB-F24F-A2B9-F68F4FBCEBBF}" type="presParOf" srcId="{539B1A76-0EEA-0649-97AB-4438331F7DDF}" destId="{41BB2684-6D54-5448-9DA3-E23EC7868835}" srcOrd="2" destOrd="0" presId="urn:microsoft.com/office/officeart/2005/8/layout/hProcess10"/>
    <dgm:cxn modelId="{5F80C487-73C4-B049-8BA8-871A397F6BB4}" type="presParOf" srcId="{41BB2684-6D54-5448-9DA3-E23EC7868835}" destId="{FAF4852D-E851-EA42-8B83-735D12AD494A}" srcOrd="0" destOrd="0" presId="urn:microsoft.com/office/officeart/2005/8/layout/hProcess10"/>
    <dgm:cxn modelId="{8D62F552-EA2D-AF4F-B7DD-1BAE947263FC}" type="presParOf" srcId="{41BB2684-6D54-5448-9DA3-E23EC7868835}" destId="{42DD55C1-59C8-FF4F-B377-6997FE526115}" srcOrd="1" destOrd="0" presId="urn:microsoft.com/office/officeart/2005/8/layout/hProcess10"/>
    <dgm:cxn modelId="{E256EC28-CEEA-FB44-9F80-CCFD9EB42003}" type="presParOf" srcId="{539B1A76-0EEA-0649-97AB-4438331F7DDF}" destId="{5C173A09-8335-C142-9E2F-7BF124DCDA61}" srcOrd="3" destOrd="0" presId="urn:microsoft.com/office/officeart/2005/8/layout/hProcess10"/>
    <dgm:cxn modelId="{60407648-57C1-8348-AC24-5E1FE81751FB}" type="presParOf" srcId="{5C173A09-8335-C142-9E2F-7BF124DCDA61}" destId="{D2E582F3-B917-FD42-ADFF-277C9DF390C7}" srcOrd="0" destOrd="0" presId="urn:microsoft.com/office/officeart/2005/8/layout/hProcess10"/>
    <dgm:cxn modelId="{42CF3F6D-41E3-B14B-A6F5-D60C15DFAB64}" type="presParOf" srcId="{539B1A76-0EEA-0649-97AB-4438331F7DDF}" destId="{C5EF31ED-A4C9-9D40-88E8-AEDEBCD274A3}" srcOrd="4" destOrd="0" presId="urn:microsoft.com/office/officeart/2005/8/layout/hProcess10"/>
    <dgm:cxn modelId="{98D8F3C5-60C2-7343-8AD7-11F71B9C30AE}" type="presParOf" srcId="{C5EF31ED-A4C9-9D40-88E8-AEDEBCD274A3}" destId="{2DF05F1A-1942-7147-BBE9-D246615EFE1A}" srcOrd="0" destOrd="0" presId="urn:microsoft.com/office/officeart/2005/8/layout/hProcess10"/>
    <dgm:cxn modelId="{9FDC60D4-B1F4-F641-9E59-941F770FB4E2}" type="presParOf" srcId="{C5EF31ED-A4C9-9D40-88E8-AEDEBCD274A3}" destId="{01823702-C601-3641-B5FF-DF463C31A560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2117B-FDDF-9047-AC83-8F1F6EEBDA57}">
      <dsp:nvSpPr>
        <dsp:cNvPr id="0" name=""/>
        <dsp:cNvSpPr/>
      </dsp:nvSpPr>
      <dsp:spPr>
        <a:xfrm>
          <a:off x="2230885" y="0"/>
          <a:ext cx="6700418" cy="6700418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E26893-471D-BB43-A96B-6E0DE719D0EB}">
      <dsp:nvSpPr>
        <dsp:cNvPr id="0" name=""/>
        <dsp:cNvSpPr/>
      </dsp:nvSpPr>
      <dsp:spPr>
        <a:xfrm>
          <a:off x="5581094" y="673640"/>
          <a:ext cx="4355271" cy="15861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00B050"/>
              </a:solidFill>
            </a:rPr>
            <a:t>Monitor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Open Science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Research outcomes</a:t>
          </a:r>
        </a:p>
      </dsp:txBody>
      <dsp:txXfrm>
        <a:off x="5658522" y="751068"/>
        <a:ext cx="4200415" cy="1431258"/>
      </dsp:txXfrm>
    </dsp:sp>
    <dsp:sp modelId="{2BF80A4C-A755-9E46-8770-A202FE9C13C9}">
      <dsp:nvSpPr>
        <dsp:cNvPr id="0" name=""/>
        <dsp:cNvSpPr/>
      </dsp:nvSpPr>
      <dsp:spPr>
        <a:xfrm>
          <a:off x="5581094" y="2458019"/>
          <a:ext cx="4355271" cy="15861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26057"/>
              <a:satOff val="6817"/>
              <a:lumOff val="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00B0F0"/>
              </a:solidFill>
            </a:rPr>
            <a:t>Accelerate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Interoperability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Exchange</a:t>
          </a:r>
        </a:p>
      </dsp:txBody>
      <dsp:txXfrm>
        <a:off x="5658522" y="2535447"/>
        <a:ext cx="4200415" cy="1431258"/>
      </dsp:txXfrm>
    </dsp:sp>
    <dsp:sp modelId="{2947FC4F-9063-E24D-ABD7-28FE2A437634}">
      <dsp:nvSpPr>
        <dsp:cNvPr id="0" name=""/>
        <dsp:cNvSpPr/>
      </dsp:nvSpPr>
      <dsp:spPr>
        <a:xfrm>
          <a:off x="5581094" y="4242398"/>
          <a:ext cx="4355271" cy="15861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852113"/>
              <a:satOff val="13634"/>
              <a:lumOff val="1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0000"/>
              </a:solidFill>
            </a:rPr>
            <a:t>Support</a:t>
          </a:r>
          <a:endParaRPr lang="en-US" sz="3300" b="1" kern="1200" dirty="0">
            <a:solidFill>
              <a:srgbClr val="FF0000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OS Helpdesk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RDM services</a:t>
          </a:r>
        </a:p>
      </dsp:txBody>
      <dsp:txXfrm>
        <a:off x="5658522" y="4319826"/>
        <a:ext cx="4200415" cy="1431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39F5-19E1-724A-8F0B-922E848C9F3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47F3-A4D4-424B-B094-07974689391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976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88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696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4" name="Google Shape;217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Risorse didattiche</a:t>
            </a: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Citisen science and Open Innovation programmes</a:t>
            </a: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0141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8308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352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276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OpenAIRE</a:t>
            </a:r>
            <a:r>
              <a:rPr lang="en-US" dirty="0"/>
              <a:t> supports the various Open Access policies in the European Research Area. </a:t>
            </a:r>
            <a:r>
              <a:rPr lang="en-US" dirty="0" err="1"/>
              <a:t>OpenAIRE</a:t>
            </a:r>
            <a:r>
              <a:rPr lang="en-US" dirty="0"/>
              <a:t> offers a variety of resources and support info materials,</a:t>
            </a:r>
            <a:r>
              <a:rPr lang="en-US" baseline="0" dirty="0"/>
              <a:t> and if you still have questions – helpdesk.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CB501B-9145-384C-860E-E18BA7581B70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735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2" name="Google Shape;2282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Supportare l’adozione di policy nelle istituzioni, </a:t>
            </a:r>
            <a:endParaRPr/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Avere contatti e lavorare con CRUI, con ANVUR per aumentare la sensibilizzazione su questi temi.</a:t>
            </a:r>
            <a:endParaRPr/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promuovere  la creazione di collaborazione anche tra atenei e  tra enti di ricerca e atenei sui temi dell'Open Science </a:t>
            </a:r>
            <a:endParaRPr/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Webinar informativi/formativi con un taglio pratico a partire da settembre</a:t>
            </a: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MIUR come funder di OpenAIRE</a:t>
            </a: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3125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8.png"/><Relationship Id="rId7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7.png"/><Relationship Id="rId5" Type="http://schemas.openxmlformats.org/officeDocument/2006/relationships/image" Target="../media/image11.emf"/><Relationship Id="rId4" Type="http://schemas.openxmlformats.org/officeDocument/2006/relationships/image" Target="../media/image13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7.png"/><Relationship Id="rId5" Type="http://schemas.openxmlformats.org/officeDocument/2006/relationships/image" Target="../media/image11.emf"/><Relationship Id="rId4" Type="http://schemas.openxmlformats.org/officeDocument/2006/relationships/image" Target="../media/image13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7.png"/><Relationship Id="rId5" Type="http://schemas.openxmlformats.org/officeDocument/2006/relationships/image" Target="../media/image11.emf"/><Relationship Id="rId4" Type="http://schemas.openxmlformats.org/officeDocument/2006/relationships/image" Target="../media/image13.emf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7.png"/><Relationship Id="rId4" Type="http://schemas.openxmlformats.org/officeDocument/2006/relationships/image" Target="../media/image11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11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11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11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11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9.jpe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11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11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11.emf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11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1.emf"/><Relationship Id="rId4" Type="http://schemas.openxmlformats.org/officeDocument/2006/relationships/image" Target="../media/image1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1.emf"/><Relationship Id="rId4" Type="http://schemas.openxmlformats.org/officeDocument/2006/relationships/image" Target="../media/image1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1.em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emf"/><Relationship Id="rId7" Type="http://schemas.openxmlformats.org/officeDocument/2006/relationships/image" Target="../media/image11.emf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1.emf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11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1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1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11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1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7.png"/><Relationship Id="rId5" Type="http://schemas.openxmlformats.org/officeDocument/2006/relationships/image" Target="../media/image11.emf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605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3441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Helvetica Light"/>
                <a:ea typeface="Open Sans" charset="0"/>
                <a:cs typeface="Open Sans" charset="0"/>
                <a:sym typeface="Helvetica Light"/>
              </a:rPr>
              <a:t>Event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@</a:t>
            </a:r>
            <a:r>
              <a:rPr kumimoji="0" lang="en-US" sz="1800" b="1" i="0" u="none" strike="noStrike" kern="1200" cap="none" spc="-150" normalizeH="0" baseline="0" noProof="0" dirty="0" err="1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openaire_eu</a:t>
            </a:r>
            <a:endParaRPr kumimoji="0" lang="en-US" sz="1800" b="1" i="0" u="none" strike="noStrike" kern="1200" cap="none" spc="-150" normalizeH="0" baseline="0" noProof="0" dirty="0">
              <a:ln>
                <a:noFill/>
              </a:ln>
              <a:solidFill>
                <a:srgbClr val="2D3293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  <p:pic>
        <p:nvPicPr>
          <p:cNvPr id="17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23" y="8394901"/>
            <a:ext cx="829564" cy="576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8" y="8202914"/>
            <a:ext cx="3958916" cy="8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041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5785795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5785794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10788826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10788825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Helvetica Light"/>
                <a:ea typeface="Open Sans" charset="0"/>
                <a:cs typeface="Open Sans" charset="0"/>
                <a:sym typeface="Helvetica Light"/>
              </a:rPr>
              <a:t>Event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@</a:t>
            </a:r>
            <a:r>
              <a:rPr kumimoji="0" lang="en-US" sz="1800" b="1" i="0" u="none" strike="noStrike" kern="1200" cap="none" spc="-150" normalizeH="0" baseline="0" noProof="0" dirty="0" err="1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openaire_eu</a:t>
            </a:r>
            <a:endParaRPr kumimoji="0" lang="en-US" sz="1800" b="1" i="0" u="none" strike="noStrike" kern="1200" cap="none" spc="-150" normalizeH="0" baseline="0" noProof="0" dirty="0">
              <a:ln>
                <a:noFill/>
              </a:ln>
              <a:solidFill>
                <a:srgbClr val="2D3293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  <p:pic>
        <p:nvPicPr>
          <p:cNvPr id="17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23" y="8394901"/>
            <a:ext cx="829564" cy="576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8" y="8202914"/>
            <a:ext cx="3958916" cy="874024"/>
          </a:xfrm>
          <a:prstGeom prst="rect">
            <a:avLst/>
          </a:prstGeom>
        </p:spPr>
      </p:pic>
      <p:sp>
        <p:nvSpPr>
          <p:cNvPr id="2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763436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22" name="Text Placeholder 39"/>
          <p:cNvSpPr>
            <a:spLocks noGrp="1"/>
          </p:cNvSpPr>
          <p:nvPr>
            <p:ph type="body" sz="quarter" idx="22" hasCustomPrompt="1"/>
          </p:nvPr>
        </p:nvSpPr>
        <p:spPr>
          <a:xfrm>
            <a:off x="763435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6030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21" y="-3618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96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rPr>
                <a:t>@</a:t>
              </a:r>
              <a:r>
                <a:rPr kumimoji="0" lang="en-US" sz="22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rPr>
                <a:t>openaire_eu</a:t>
              </a:r>
              <a:endParaRPr kumimoji="0" lang="en-US" sz="22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endParaRPr>
            </a:p>
          </p:txBody>
        </p:sp>
      </p:grpSp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688701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688701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Autofit/>
          </a:bodyPr>
          <a:lstStyle>
            <a:lvl1pPr marL="0" indent="0" algn="l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37" y="8328799"/>
            <a:ext cx="829564" cy="576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2" y="8136812"/>
            <a:ext cx="3958916" cy="8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983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5512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6" y="-19879"/>
            <a:ext cx="16284485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696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784562" y="2359875"/>
            <a:ext cx="7932515" cy="493406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marL="444489" indent="0" algn="ctr">
              <a:buFont typeface="Arial" panose="020B0604020202020204" pitchFamily="34" charset="0"/>
              <a:buNone/>
              <a:defRPr/>
            </a:lvl2pPr>
            <a:lvl3pPr marL="888978" indent="0" algn="ctr">
              <a:buFont typeface="Arial" panose="020B0604020202020204" pitchFamily="34" charset="0"/>
              <a:buNone/>
              <a:defRPr/>
            </a:lvl3pPr>
            <a:lvl4pPr marL="1333466" indent="0" algn="ctr">
              <a:buNone/>
              <a:defRPr/>
            </a:lvl4pPr>
            <a:lvl5pPr marL="1777955" indent="0" algn="ctr"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46311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26236"/>
            <a:ext cx="7901640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6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903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6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Event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@</a:t>
            </a:r>
            <a:r>
              <a:rPr kumimoji="0" lang="en-US" sz="1800" b="1" i="0" u="none" strike="noStrike" kern="1200" cap="none" spc="-150" normalizeH="0" baseline="0" noProof="0" dirty="0" err="1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openaire_eu</a:t>
            </a:r>
            <a:endParaRPr kumimoji="0" lang="en-US" sz="1800" b="1" i="0" u="none" strike="noStrike" kern="1200" cap="none" spc="-150" normalizeH="0" baseline="0" noProof="0" dirty="0">
              <a:ln>
                <a:noFill/>
              </a:ln>
              <a:solidFill>
                <a:srgbClr val="2D3293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  <p:pic>
        <p:nvPicPr>
          <p:cNvPr id="16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101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Helvetica Light"/>
                <a:ea typeface="Open Sans" charset="0"/>
                <a:cs typeface="Open Sans" charset="0"/>
                <a:sym typeface="Helvetica Light"/>
              </a:rPr>
              <a:t>Event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@</a:t>
            </a:r>
            <a:r>
              <a:rPr kumimoji="0" lang="en-US" sz="1800" b="1" i="0" u="none" strike="noStrike" kern="1200" cap="none" spc="-150" normalizeH="0" baseline="0" noProof="0" dirty="0" err="1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openaire_eu</a:t>
            </a:r>
            <a:endParaRPr kumimoji="0" lang="en-US" sz="1800" b="1" i="0" u="none" strike="noStrike" kern="1200" cap="none" spc="-150" normalizeH="0" baseline="0" noProof="0" dirty="0">
              <a:ln>
                <a:noFill/>
              </a:ln>
              <a:solidFill>
                <a:srgbClr val="2D3293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4198138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 Light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 Light"/>
              <a:cs typeface="Calibri" charset="0"/>
              <a:sym typeface="Helvetica Light"/>
            </a:endParaRPr>
          </a:p>
        </p:txBody>
      </p: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52" y="8388032"/>
            <a:ext cx="754149" cy="52363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9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35636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7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52" y="8388032"/>
            <a:ext cx="754149" cy="52363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9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8168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49897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4239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400" b="1" i="0" spc="-151" baseline="0">
                <a:solidFill>
                  <a:srgbClr val="FFD4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52" y="8388032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9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318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5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4400" b="1" i="0" spc="-15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600" b="1" i="0" spc="-51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52" y="8388032"/>
            <a:ext cx="754149" cy="52363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9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27346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800" b="0" i="0" spc="-151" baseline="0">
                <a:solidFill>
                  <a:srgbClr val="FF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52" y="8253866"/>
            <a:ext cx="912520" cy="6336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4" y="8090679"/>
            <a:ext cx="3958917" cy="8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98385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4400" b="0" i="0" spc="-151">
                <a:solidFill>
                  <a:srgbClr val="5B72D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600" b="0" i="0" spc="-51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7275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ackground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687E6"/>
              </a:buClr>
              <a:buSzPct val="85000"/>
              <a:defRPr sz="3600" b="1" i="0" spc="-15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85000"/>
              <a:defRPr sz="3200" b="0" i="0" spc="-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0264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_background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CAEDC9-16F7-1241-807C-7FC5F7EC5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" y="0"/>
            <a:ext cx="16234573" cy="9145935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1320247" y="184183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687E6"/>
              </a:buClr>
              <a:buSzPct val="85000"/>
              <a:defRPr sz="3600" b="1" i="0" spc="-15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85000"/>
              <a:defRPr sz="3200" b="0" i="0" spc="-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07548" y="69647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503719" y="8452105"/>
            <a:ext cx="829052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3285301" y="8511738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38543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60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90832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2363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-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5"/>
            <a:ext cx="10152648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4400" b="0" i="0" spc="-151">
                <a:solidFill>
                  <a:srgbClr val="5B72D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600" b="0" i="0" spc="-51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016442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0" r="11755"/>
          <a:stretch/>
        </p:blipFill>
        <p:spPr>
          <a:xfrm>
            <a:off x="11371178" y="0"/>
            <a:ext cx="4884822" cy="9151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8338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48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spcBef>
                <a:spcPts val="1200"/>
              </a:spcBef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rgbClr val="FFCA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939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683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378544498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5" b="2440"/>
          <a:stretch/>
        </p:blipFill>
        <p:spPr>
          <a:xfrm>
            <a:off x="4361" y="-128338"/>
            <a:ext cx="16236000" cy="935254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63717403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5" b="2440"/>
          <a:stretch/>
        </p:blipFill>
        <p:spPr>
          <a:xfrm>
            <a:off x="4361" y="-128338"/>
            <a:ext cx="16236000" cy="9352549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30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320546853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/>
          <a:stretch/>
        </p:blipFill>
        <p:spPr>
          <a:xfrm>
            <a:off x="0" y="-19051"/>
            <a:ext cx="16256000" cy="92202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  <p:sp>
        <p:nvSpPr>
          <p:cNvPr id="9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3491260541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0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rgbClr val="FFCA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40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05" y="8339906"/>
            <a:ext cx="754149" cy="52363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2" y="8161466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54426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FCA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2426992242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960461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372424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320658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 i="0" spc="-451" baseline="0">
                <a:solidFill>
                  <a:srgbClr val="FFD4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134141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810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2863002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442718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FFD40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49" y="8339906"/>
            <a:ext cx="754149" cy="52363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6" y="8161466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23886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6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0592" y="1248225"/>
            <a:ext cx="1061902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7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49" y="8339906"/>
            <a:ext cx="754149" cy="52363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6" y="8161466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27698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3200" b="1" i="0" spc="-151" baseline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3200" b="1" i="0" spc="-151" baseline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32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" charset="0"/>
                <a:cs typeface="Helvetica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pic>
        <p:nvPicPr>
          <p:cNvPr id="32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436158"/>
            <a:ext cx="754149" cy="523636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257718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87290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6" r="26375"/>
          <a:stretch/>
        </p:blipFill>
        <p:spPr>
          <a:xfrm>
            <a:off x="11490159" y="0"/>
            <a:ext cx="4796590" cy="9123159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61729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rgbClr val="FB3A3D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charset="0"/>
                <a:cs typeface="Helvetica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pic>
        <p:nvPicPr>
          <p:cNvPr id="22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343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2167248"/>
            <a:ext cx="10210799" cy="2557871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102108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750795" y="5012125"/>
            <a:ext cx="10171206" cy="84449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50796" y="5094212"/>
            <a:ext cx="10171204" cy="2557871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charset="0"/>
                <a:cs typeface="Helvetica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pic>
        <p:nvPicPr>
          <p:cNvPr id="22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0" r="11755"/>
          <a:stretch/>
        </p:blipFill>
        <p:spPr>
          <a:xfrm>
            <a:off x="11371178" y="0"/>
            <a:ext cx="4884822" cy="9151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670753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rgbClr val="FFD4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" charset="0"/>
                <a:cs typeface="Helvetica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pic>
        <p:nvPicPr>
          <p:cNvPr id="25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44619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" charset="0"/>
                <a:cs typeface="Helvetica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01388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rgbClr val="FFD4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" charset="0"/>
                <a:cs typeface="Helvetica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sp>
        <p:nvSpPr>
          <p:cNvPr id="32" name="Rectangle 45"/>
          <p:cNvSpPr/>
          <p:nvPr userDrawn="1"/>
        </p:nvSpPr>
        <p:spPr>
          <a:xfrm>
            <a:off x="11019473" y="4865884"/>
            <a:ext cx="4532131" cy="180000"/>
          </a:xfrm>
          <a:prstGeom prst="rect">
            <a:avLst/>
          </a:prstGeom>
          <a:solidFill>
            <a:srgbClr val="FFD4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35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5256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2634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" charset="0"/>
                <a:cs typeface="Helvetica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pic>
        <p:nvPicPr>
          <p:cNvPr id="2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366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32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" charset="0"/>
                <a:cs typeface="Helvetica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pic>
        <p:nvPicPr>
          <p:cNvPr id="22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9695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4800" b="1" i="0" spc="-15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t>OpenAIRE-Advance Kick off | Athens | 17-19 Jan 2018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24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53794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019800" y="8453215"/>
            <a:ext cx="9517637" cy="474518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32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29" y="8387030"/>
            <a:ext cx="754149" cy="523636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6" y="820859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25782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7200" b="1" i="0" spc="-451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523018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6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no ícone para adicionar uma imagem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78773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10500" y="792164"/>
            <a:ext cx="8445500" cy="740515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/>
              <a:t>Clique no ícone para adicionar uma imagem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7200" b="1" i="0" spc="-451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550521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6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14078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rgbClr val="FFD4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953500" y="6162363"/>
            <a:ext cx="6996034" cy="1250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800" b="1" i="1" spc="-3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pen Sans Light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pen Sans Light" charset="0"/>
              <a:sym typeface="Helvetica Light"/>
            </a:endParaRPr>
          </a:p>
        </p:txBody>
      </p: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72748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lvl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00" b="1" i="0" u="none" strike="noStrike" kern="0" cap="none" spc="-300" normalizeH="0" baseline="0" noProof="0" dirty="0">
                <a:ln>
                  <a:noFill/>
                </a:ln>
                <a:solidFill>
                  <a:srgbClr val="5AC3F0"/>
                </a:solidFill>
                <a:effectLst/>
                <a:uLnTx/>
                <a:uFillTx/>
                <a:latin typeface="Calibri" panose="020F0502020204030204" pitchFamily="34" charset="0"/>
                <a:ea typeface="Open Sans Semibold" charset="0"/>
                <a:cs typeface="Calibri" panose="020F0502020204030204" pitchFamily="34" charset="0"/>
                <a:sym typeface="Helvetica Light"/>
              </a:rPr>
              <a:t>Thank you!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400" b="1" i="0" spc="-151">
                <a:solidFill>
                  <a:srgbClr val="2D3293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6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37" y="8420502"/>
            <a:ext cx="754149" cy="5236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54" y="824206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86934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282151" y="3442209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lvl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0" cap="none" spc="-300" normalizeH="0" baseline="0" noProof="0" dirty="0">
                <a:ln>
                  <a:noFill/>
                </a:ln>
                <a:solidFill>
                  <a:srgbClr val="5AC3F0"/>
                </a:solidFill>
                <a:effectLst/>
                <a:uLnTx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Questions?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37" y="8420502"/>
            <a:ext cx="754149" cy="5236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54" y="824206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62628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uFillTx/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uFillTx/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uFillTx/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>
                <a:uFillTx/>
              </a:rPr>
              <a:t>Bullet</a:t>
            </a:r>
          </a:p>
          <a:p>
            <a:pPr lvl="1"/>
            <a:r>
              <a:rPr lang="en-US" dirty="0">
                <a:uFillTx/>
              </a:rPr>
              <a:t>Bullet Second Level</a:t>
            </a:r>
          </a:p>
          <a:p>
            <a:pPr lvl="2"/>
            <a:r>
              <a:rPr lang="en-US" dirty="0">
                <a:uFillTx/>
              </a:rPr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uFillTx/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uFillTx/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uFillTx/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uFillTx/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uFillTx/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>
                <a:uFillTx/>
              </a:rPr>
              <a:t>Bullet points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uFillTx/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DI4R conference, 1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 of December, 2017 - Brussels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uFillTx/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7850497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/>
          <a:stretch/>
        </p:blipFill>
        <p:spPr>
          <a:xfrm>
            <a:off x="0" y="-19051"/>
            <a:ext cx="16256000" cy="92202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  <p:sp>
        <p:nvSpPr>
          <p:cNvPr id="8" name="Rounded Rectangle 6"/>
          <p:cNvSpPr/>
          <p:nvPr userDrawn="1"/>
        </p:nvSpPr>
        <p:spPr>
          <a:xfrm>
            <a:off x="8254035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0" y="6506316"/>
            <a:ext cx="6824133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31714597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53926452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6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18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0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600" b="0" i="0" spc="-151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41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" y="-1"/>
            <a:ext cx="16272000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537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87E6"/>
              </a:buClr>
              <a:buSzPct val="85000"/>
              <a:defRPr sz="4000" b="0" i="0" spc="-151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5390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21062369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HAL Workshop – 28th of May,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89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44225906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499" y="8197313"/>
            <a:ext cx="1171863" cy="813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HAL Workshop – 28th of May, 2018</a:t>
            </a:r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08671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6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10592" y="1248225"/>
            <a:ext cx="1061902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HAL Workshop – 28th of May, 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114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HAL Workshop – 28th of May, 2018</a:t>
            </a:r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2753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7583" y="0"/>
            <a:ext cx="4628417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628838" y="-1"/>
            <a:ext cx="4627163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602294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97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6" t="5346" r="37381" b="22219"/>
          <a:stretch/>
        </p:blipFill>
        <p:spPr>
          <a:xfrm>
            <a:off x="11559654" y="16212"/>
            <a:ext cx="4694830" cy="9127787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564749" y="-1"/>
            <a:ext cx="4689798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602294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6914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671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160" y="374218"/>
            <a:ext cx="967440" cy="96744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997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HAL Workshop – 28th of May, 2018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8" y="4714453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628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57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HAL Workshop – 28th of May, 2018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699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924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46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43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</a:t>
            </a:r>
            <a:r>
              <a:rPr kumimoji="0" lang="en-US" sz="13000" b="1" i="0" u="none" strike="noStrike" cap="none" spc="-300" normalizeH="0" baseline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you!</a:t>
            </a:r>
            <a:endParaRPr kumimoji="0" lang="en-US" sz="13000" b="1" i="0" u="none" strike="noStrike" cap="none" spc="-300" normalizeH="0" baseline="0" dirty="0">
              <a:ln>
                <a:noFill/>
              </a:ln>
              <a:solidFill>
                <a:srgbClr val="5AC3F0"/>
              </a:solidFill>
              <a:effectLst/>
              <a:uFillTx/>
              <a:latin typeface="Open Sans Semibold" charset="0"/>
              <a:ea typeface="Open Sans Semibold" charset="0"/>
              <a:cs typeface="Open Sans Semibold" charset="0"/>
              <a:sym typeface="Helvetica Light"/>
            </a:endParaRP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098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99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4">
  <p:cSld name="2_Title 4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5"/>
          <p:cNvSpPr/>
          <p:nvPr/>
        </p:nvSpPr>
        <p:spPr>
          <a:xfrm>
            <a:off x="0" y="8065033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80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2" name="Google Shape;942;p115"/>
          <p:cNvSpPr txBox="1">
            <a:spLocks noGrp="1"/>
          </p:cNvSpPr>
          <p:nvPr>
            <p:ph type="ftr" idx="11"/>
          </p:nvPr>
        </p:nvSpPr>
        <p:spPr>
          <a:xfrm>
            <a:off x="4831589" y="8483763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43" name="Google Shape;943;p115"/>
          <p:cNvSpPr txBox="1">
            <a:spLocks noGrp="1"/>
          </p:cNvSpPr>
          <p:nvPr>
            <p:ph type="body" idx="1"/>
          </p:nvPr>
        </p:nvSpPr>
        <p:spPr>
          <a:xfrm>
            <a:off x="697519" y="2146730"/>
            <a:ext cx="14671500" cy="2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44" name="Google Shape;944;p115"/>
          <p:cNvSpPr txBox="1">
            <a:spLocks noGrp="1"/>
          </p:cNvSpPr>
          <p:nvPr>
            <p:ph type="body" idx="2"/>
          </p:nvPr>
        </p:nvSpPr>
        <p:spPr>
          <a:xfrm>
            <a:off x="670441" y="4572000"/>
            <a:ext cx="146985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Helvetica Neue"/>
              <a:buNone/>
              <a:defRPr sz="4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945" name="Google Shape;945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7900" y="660384"/>
            <a:ext cx="986503" cy="9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15"/>
          <p:cNvSpPr txBox="1">
            <a:spLocks noGrp="1"/>
          </p:cNvSpPr>
          <p:nvPr>
            <p:ph type="body" idx="3"/>
          </p:nvPr>
        </p:nvSpPr>
        <p:spPr>
          <a:xfrm>
            <a:off x="9127458" y="856565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47" name="Google Shape;947;p115"/>
          <p:cNvSpPr txBox="1">
            <a:spLocks noGrp="1"/>
          </p:cNvSpPr>
          <p:nvPr>
            <p:ph type="body" idx="4"/>
          </p:nvPr>
        </p:nvSpPr>
        <p:spPr>
          <a:xfrm>
            <a:off x="9127458" y="1237927"/>
            <a:ext cx="62415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 sz="2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948" name="Google Shape;948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500297" y="5636944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24880" y="8496329"/>
            <a:ext cx="703863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32936" y="8459262"/>
            <a:ext cx="43200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115"/>
          <p:cNvSpPr txBox="1"/>
          <p:nvPr/>
        </p:nvSpPr>
        <p:spPr>
          <a:xfrm>
            <a:off x="12548937" y="8457361"/>
            <a:ext cx="195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en-GB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4" name="Google Shape;954;p115"/>
          <p:cNvPicPr preferRelativeResize="0"/>
          <p:nvPr/>
        </p:nvPicPr>
        <p:blipFill rotWithShape="1">
          <a:blip r:embed="rId8">
            <a:alphaModFix/>
          </a:blip>
          <a:srcRect l="10166" r="10158"/>
          <a:stretch/>
        </p:blipFill>
        <p:spPr>
          <a:xfrm>
            <a:off x="-31439" y="-34819"/>
            <a:ext cx="16318880" cy="81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15"/>
          <p:cNvSpPr/>
          <p:nvPr/>
        </p:nvSpPr>
        <p:spPr>
          <a:xfrm>
            <a:off x="15438" y="-38769"/>
            <a:ext cx="16272000" cy="8136000"/>
          </a:xfrm>
          <a:prstGeom prst="rect">
            <a:avLst/>
          </a:prstGeom>
          <a:gradFill>
            <a:gsLst>
              <a:gs pos="0">
                <a:srgbClr val="3B41BE"/>
              </a:gs>
              <a:gs pos="94000">
                <a:srgbClr val="18B2EC">
                  <a:alpha val="0"/>
                </a:srgbClr>
              </a:gs>
              <a:gs pos="100000">
                <a:srgbClr val="18B2EC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247651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1_Blank_diagrams_with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6A6A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  <p:pic>
        <p:nvPicPr>
          <p:cNvPr id="52" name="Google Shape;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95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670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" y="-1"/>
            <a:ext cx="16233455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04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" y="-1"/>
            <a:ext cx="1623345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5182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498215"/>
            <a:ext cx="7901640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normAutofit/>
          </a:bodyPr>
          <a:lstStyle>
            <a:lvl1pPr marL="0" indent="0" algn="ctr">
              <a:buNone/>
              <a:defRPr sz="2400" b="0" i="0" spc="-15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08879" y="8458973"/>
            <a:ext cx="860081" cy="307930"/>
          </a:xfrm>
          <a:prstGeom prst="rect">
            <a:avLst/>
          </a:prstGeom>
        </p:spPr>
      </p:pic>
      <p:grpSp>
        <p:nvGrpSpPr>
          <p:cNvPr id="54" name="Group 53"/>
          <p:cNvGrpSpPr/>
          <p:nvPr userDrawn="1"/>
        </p:nvGrpSpPr>
        <p:grpSpPr>
          <a:xfrm>
            <a:off x="11933564" y="8344670"/>
            <a:ext cx="2333858" cy="481060"/>
            <a:chOff x="11725043" y="8364911"/>
            <a:chExt cx="2333858" cy="481060"/>
          </a:xfrm>
        </p:grpSpPr>
        <p:pic>
          <p:nvPicPr>
            <p:cNvPr id="55" name="Picture 54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56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Helvetica Light"/>
                </a:rPr>
                <a:t>@</a:t>
              </a:r>
              <a:r>
                <a:rPr kumimoji="0" lang="en-US" sz="22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Helvetica Light"/>
                </a:rPr>
                <a:t>openaire_eu</a:t>
              </a:r>
              <a:endParaRPr kumimoji="0" lang="en-US" sz="22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Helvetica Light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197315"/>
            <a:ext cx="1036956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197315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5596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08879" y="8458973"/>
            <a:ext cx="860081" cy="307930"/>
          </a:xfrm>
          <a:prstGeom prst="rect">
            <a:avLst/>
          </a:prstGeom>
        </p:spPr>
      </p:pic>
      <p:grpSp>
        <p:nvGrpSpPr>
          <p:cNvPr id="45" name="Group 44"/>
          <p:cNvGrpSpPr/>
          <p:nvPr userDrawn="1"/>
        </p:nvGrpSpPr>
        <p:grpSpPr>
          <a:xfrm>
            <a:off x="11933564" y="8344670"/>
            <a:ext cx="2333858" cy="481060"/>
            <a:chOff x="11725043" y="8364911"/>
            <a:chExt cx="2333858" cy="481060"/>
          </a:xfrm>
        </p:grpSpPr>
        <p:pic>
          <p:nvPicPr>
            <p:cNvPr id="46" name="Picture 4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47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Helvetica Light"/>
                </a:rPr>
                <a:t>@</a:t>
              </a:r>
              <a:r>
                <a:rPr kumimoji="0" lang="en-US" sz="22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Helvetica Light"/>
                </a:rPr>
                <a:t>openaire_eu</a:t>
              </a:r>
              <a:endParaRPr kumimoji="0" lang="en-US" sz="22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Helvetica Light"/>
              </a:endParaRPr>
            </a:p>
          </p:txBody>
        </p:sp>
      </p:grp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11099"/>
            <a:ext cx="1036956" cy="7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0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9514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2" y="477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211099"/>
            <a:ext cx="1036956" cy="72000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97334"/>
            <a:ext cx="11708984" cy="2102734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724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2700069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333858" cy="481060"/>
            <a:chOff x="11725043" y="8364911"/>
            <a:chExt cx="233385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Helvetica Light"/>
                </a:rPr>
                <a:t>@</a:t>
              </a:r>
              <a:r>
                <a:rPr kumimoji="0" lang="en-US" sz="22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Helvetica Light"/>
                </a:rPr>
                <a:t>openaire_eu</a:t>
              </a:r>
              <a:endParaRPr kumimoji="0" lang="en-US" sz="22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Helvetica Light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0"/>
            <a:ext cx="2076544" cy="741219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592215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6" y="4974235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76060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9600"/>
              </a:lnSpc>
              <a:spcBef>
                <a:spcPts val="0"/>
              </a:spcBef>
              <a:buNone/>
              <a:defRPr sz="9600" b="1" i="0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1933564" y="8344670"/>
            <a:ext cx="2333858" cy="481060"/>
            <a:chOff x="11725043" y="8364911"/>
            <a:chExt cx="233385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rPr>
                <a:t>@</a:t>
              </a:r>
              <a:r>
                <a:rPr kumimoji="0" lang="en-US" sz="22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Open Sans Semibold" charset="0"/>
                  <a:ea typeface="Open Sans Semibold" charset="0"/>
                  <a:cs typeface="Open Sans Semibold" charset="0"/>
                  <a:sym typeface="Helvetica Light"/>
                </a:rPr>
                <a:t>openaire_eu</a:t>
              </a:r>
              <a:endParaRPr kumimoji="0" lang="en-US" sz="22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602405" y="8458973"/>
            <a:ext cx="860081" cy="307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197315"/>
            <a:ext cx="1171863" cy="813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3664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7757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rgbClr val="4687E6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3079320" y="8344670"/>
            <a:ext cx="2333858" cy="481060"/>
            <a:chOff x="12870799" y="8364911"/>
            <a:chExt cx="2333858" cy="481060"/>
          </a:xfrm>
        </p:grpSpPr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0799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36" name="Title 1"/>
            <p:cNvSpPr txBox="1">
              <a:spLocks/>
            </p:cNvSpPr>
            <p:nvPr userDrawn="1"/>
          </p:nvSpPr>
          <p:spPr>
            <a:xfrm>
              <a:off x="13486173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rPr>
                <a:t>@</a:t>
              </a:r>
              <a:r>
                <a:rPr kumimoji="0" lang="en-US" sz="22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2D3293"/>
                  </a:solidFill>
                  <a:effectLst/>
                  <a:uLnTx/>
                  <a:uFillTx/>
                  <a:latin typeface="Open Sans Semibold" charset="0"/>
                  <a:ea typeface="Open Sans Semibold" charset="0"/>
                  <a:cs typeface="Open Sans Semibold" charset="0"/>
                  <a:sym typeface="Helvetica Light"/>
                </a:rPr>
                <a:t>openaire_eu</a:t>
              </a:r>
              <a:endParaRPr kumimoji="0" lang="en-US" sz="22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11099"/>
            <a:ext cx="1036956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0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8878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25" y="8211099"/>
            <a:ext cx="1036956" cy="7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0"/>
            <a:ext cx="2076544" cy="741219"/>
          </a:xfrm>
          <a:prstGeom prst="rect">
            <a:avLst/>
          </a:prstGeom>
        </p:spPr>
      </p:pic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2882478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9629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3664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59665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1380" y="0"/>
            <a:ext cx="16256000" cy="7561913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5782302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145466" y="792163"/>
            <a:ext cx="9972912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153345033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1105"/>
            <a:ext cx="12872179" cy="961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8266461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967701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3730879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6256000" cy="9144001"/>
          </a:xfrm>
          <a:prstGeom prst="rect">
            <a:avLst/>
          </a:prstGeom>
          <a:gradFill>
            <a:gsLst>
              <a:gs pos="16000">
                <a:schemeClr val="bg2"/>
              </a:gs>
              <a:gs pos="60000">
                <a:schemeClr val="bg1">
                  <a:alpha val="0"/>
                  <a:lumMod val="0"/>
                  <a:lumOff val="100000"/>
                </a:schemeClr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dist="12700" sx="1000" sy="1000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Calibri Light" charset="0"/>
                <a:ea typeface="Calibri Light" charset="0"/>
                <a:cs typeface="+mn-cs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228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2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359401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121059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956045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634921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336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433822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568"/>
            <a:ext cx="16256000" cy="10046208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9220299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982914" y="-14990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921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" y="11288"/>
            <a:ext cx="16248474" cy="9112956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415600735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3876895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6256001" cy="914400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98624203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207966292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36410289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227655577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6" y="0"/>
            <a:ext cx="16260815" cy="9144000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46756419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6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438203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02" y="210266"/>
            <a:ext cx="2127557" cy="1822674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519049" y="6438271"/>
            <a:ext cx="1486104" cy="12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344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57" y="360168"/>
            <a:ext cx="1012668" cy="867551"/>
          </a:xfrm>
          <a:prstGeom prst="rect">
            <a:avLst/>
          </a:prstGeom>
          <a:noFill/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50653" y="5696990"/>
            <a:ext cx="2007487" cy="1719809"/>
          </a:xfrm>
          <a:prstGeom prst="rect">
            <a:avLst/>
          </a:prstGeom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956202"/>
            <a:ext cx="1048759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686288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8197313"/>
            <a:ext cx="1171863" cy="813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994212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46" r="-163" b="22219"/>
          <a:stretch/>
        </p:blipFill>
        <p:spPr>
          <a:xfrm>
            <a:off x="-13352" y="0"/>
            <a:ext cx="16308000" cy="7876674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8070" y="-11576"/>
            <a:ext cx="16256000" cy="788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989791" y="-14990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596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3" y="839842"/>
            <a:ext cx="1840460" cy="15767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02389" y="5622439"/>
            <a:ext cx="1884726" cy="16146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27944" y="5067711"/>
            <a:ext cx="1061902" cy="9097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97" y="1671810"/>
            <a:ext cx="688857" cy="590142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5271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6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316435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321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0936248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8" y="4841820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693512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4616689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077445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792164"/>
            <a:ext cx="14303103" cy="66833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5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0186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051446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010629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692" y="477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 err="1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2200" b="1" i="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00" y="4685283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8428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6767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 rot="10800000" flipH="1">
            <a:off x="0" y="3867164"/>
            <a:ext cx="2057401" cy="1760539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" name="Line 5"/>
          <p:cNvSpPr>
            <a:spLocks noChangeShapeType="1"/>
          </p:cNvSpPr>
          <p:nvPr userDrawn="1"/>
        </p:nvSpPr>
        <p:spPr bwMode="auto">
          <a:xfrm rot="10800000" flipH="1">
            <a:off x="5824545" y="11"/>
            <a:ext cx="738187" cy="684213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7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3" y="1030291"/>
            <a:ext cx="1584325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417" y="671737"/>
            <a:ext cx="12643792" cy="1524000"/>
          </a:xfrm>
          <a:prstGeom prst="rect">
            <a:avLst/>
          </a:prstGeom>
        </p:spPr>
        <p:txBody>
          <a:bodyPr vert="horz" lIns="81648" tIns="40825" rIns="81648" bIns="40825" anchor="b" anchorCtr="0">
            <a:normAutofit/>
          </a:bodyPr>
          <a:lstStyle>
            <a:lvl1pPr algn="l">
              <a:defRPr sz="8099" b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799407" y="2268543"/>
            <a:ext cx="12673956" cy="6048375"/>
          </a:xfrm>
        </p:spPr>
        <p:txBody>
          <a:bodyPr/>
          <a:lstStyle>
            <a:lvl1pPr>
              <a:lnSpc>
                <a:spcPct val="130000"/>
              </a:lnSpc>
              <a:defRPr>
                <a:latin typeface="Calibri" panose="020F0502020204030204" pitchFamily="34" charset="0"/>
              </a:defRPr>
            </a:lvl1pPr>
            <a:lvl2pPr>
              <a:lnSpc>
                <a:spcPct val="130000"/>
              </a:lnSpc>
              <a:defRPr>
                <a:latin typeface="Calibri" panose="020F0502020204030204" pitchFamily="34" charset="0"/>
              </a:defRPr>
            </a:lvl2pPr>
            <a:lvl3pPr>
              <a:lnSpc>
                <a:spcPct val="130000"/>
              </a:lnSpc>
              <a:defRPr>
                <a:latin typeface="Calibri" panose="020F0502020204030204" pitchFamily="34" charset="0"/>
              </a:defRPr>
            </a:lvl3pPr>
            <a:lvl4pPr>
              <a:lnSpc>
                <a:spcPct val="130000"/>
              </a:lnSpc>
              <a:defRPr>
                <a:latin typeface="Calibri" panose="020F0502020204030204" pitchFamily="34" charset="0"/>
              </a:defRPr>
            </a:lvl4pPr>
            <a:lvl5pPr>
              <a:lnSpc>
                <a:spcPct val="130000"/>
              </a:lnSpc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-8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charset="0"/>
              <a:sym typeface="Helvetica Light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281C2-7B63-864C-BFF6-678A06153FA2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1" name="Picture 10" descr="EC_logo_blue_mono_horizonta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8" y="8604448"/>
            <a:ext cx="1490550" cy="3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6207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8" y="755658"/>
            <a:ext cx="15843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437" y="323536"/>
            <a:ext cx="11953328" cy="1766887"/>
          </a:xfrm>
          <a:prstGeom prst="rect">
            <a:avLst/>
          </a:prstGeom>
        </p:spPr>
        <p:txBody>
          <a:bodyPr lIns="81648" tIns="40825" rIns="81648" bIns="40825" anchor="b">
            <a:normAutofit/>
          </a:bodyPr>
          <a:lstStyle>
            <a:lvl1pPr algn="l">
              <a:defRPr sz="8098" b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</a:defRPr>
            </a:lvl1pPr>
          </a:lstStyle>
          <a:p>
            <a:pPr marL="0" marR="0" lvl="0" indent="0" algn="ctr" defTabSz="9142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-8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A24DD-5EB0-604F-AAB4-280A82317199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pPr marL="0" marR="0" lvl="0" indent="0" algn="r" defTabSz="9142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Gill Sans" charset="0"/>
            </a:endParaRPr>
          </a:p>
        </p:txBody>
      </p:sp>
      <p:pic>
        <p:nvPicPr>
          <p:cNvPr id="7" name="Picture 6" descr="EC_logo_blue_mono_horizonta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0" y="8604449"/>
            <a:ext cx="1490551" cy="3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8571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 rot="10800000" flipH="1">
            <a:off x="0" y="3867158"/>
            <a:ext cx="2057401" cy="1760539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 rot="10800000" flipH="1">
            <a:off x="5824542" y="7"/>
            <a:ext cx="738187" cy="684213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pic>
        <p:nvPicPr>
          <p:cNvPr id="8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6" y="900121"/>
            <a:ext cx="1584325" cy="12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408" y="323536"/>
            <a:ext cx="12097344" cy="1655986"/>
          </a:xfrm>
          <a:prstGeom prst="rect">
            <a:avLst/>
          </a:prstGeom>
        </p:spPr>
        <p:txBody>
          <a:bodyPr lIns="81648" tIns="40825" rIns="81648" bIns="40825" anchor="b">
            <a:normAutofit/>
          </a:bodyPr>
          <a:lstStyle>
            <a:lvl1pPr algn="l">
              <a:lnSpc>
                <a:spcPct val="100000"/>
              </a:lnSpc>
              <a:defRPr sz="8098" b="0" baseline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414" y="2699790"/>
            <a:ext cx="12169353" cy="6049020"/>
          </a:xfrm>
        </p:spPr>
        <p:txBody>
          <a:bodyPr/>
          <a:lstStyle>
            <a:lvl1pPr>
              <a:lnSpc>
                <a:spcPct val="130000"/>
              </a:lnSpc>
              <a:spcBef>
                <a:spcPts val="537"/>
              </a:spcBef>
              <a:spcAft>
                <a:spcPts val="0"/>
              </a:spcAft>
              <a:defRPr b="1">
                <a:latin typeface="Calibri" panose="020F0502020204030204" pitchFamily="34" charset="0"/>
              </a:defRPr>
            </a:lvl1pPr>
            <a:lvl2pPr>
              <a:lnSpc>
                <a:spcPct val="130000"/>
              </a:lnSpc>
              <a:defRPr sz="2500" b="1">
                <a:latin typeface="Calibri" panose="020F0502020204030204" pitchFamily="34" charset="0"/>
                <a:cs typeface="PF Paperback"/>
              </a:defRPr>
            </a:lvl2pPr>
            <a:lvl3pPr>
              <a:lnSpc>
                <a:spcPct val="130000"/>
              </a:lnSpc>
              <a:defRPr sz="2000" b="1">
                <a:latin typeface="Calibri" panose="020F0502020204030204" pitchFamily="34" charset="0"/>
                <a:cs typeface="PF Paperback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2798771" y="1978952"/>
            <a:ext cx="12097989" cy="648841"/>
          </a:xfrm>
        </p:spPr>
        <p:txBody>
          <a:bodyPr anchor="t">
            <a:noAutofit/>
          </a:bodyPr>
          <a:lstStyle>
            <a:lvl1pPr marL="32139" indent="0">
              <a:buNone/>
              <a:defRPr sz="2199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</a:defRPr>
            </a:lvl1pPr>
          </a:lstStyle>
          <a:p>
            <a:pPr marL="0" marR="0" lvl="0" indent="0" algn="ctr" defTabSz="9142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-8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charset="0"/>
              <a:sym typeface="Gill Sans" charset="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E0A15-0809-7A4F-9EDC-DE63055240F2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pPr marL="0" marR="0" lvl="0" indent="0" algn="r" defTabSz="9142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Gill Sans" charset="0"/>
            </a:endParaRPr>
          </a:p>
        </p:txBody>
      </p:sp>
      <p:pic>
        <p:nvPicPr>
          <p:cNvPr id="11" name="Picture 10" descr="EC_logo_blue_mono_horizonta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0" y="8712508"/>
            <a:ext cx="1490551" cy="3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109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onten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 userDrawn="1"/>
        </p:nvSpPr>
        <p:spPr bwMode="auto">
          <a:xfrm rot="10800000" flipH="1">
            <a:off x="0" y="3867158"/>
            <a:ext cx="2057401" cy="1760539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 rot="10800000" flipH="1">
            <a:off x="5824542" y="7"/>
            <a:ext cx="738187" cy="684213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pic>
        <p:nvPicPr>
          <p:cNvPr id="9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6" y="887415"/>
            <a:ext cx="1584325" cy="12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417" y="611566"/>
            <a:ext cx="12097344" cy="1368153"/>
          </a:xfrm>
          <a:prstGeom prst="rect">
            <a:avLst/>
          </a:prstGeom>
        </p:spPr>
        <p:txBody>
          <a:bodyPr vert="horz" lIns="81648" tIns="40825" rIns="81648" bIns="40825" anchor="b" anchorCtr="0">
            <a:noAutofit/>
          </a:bodyPr>
          <a:lstStyle>
            <a:lvl1pPr algn="l">
              <a:defRPr sz="8098" baseline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695960" y="2627785"/>
            <a:ext cx="6480720" cy="5760640"/>
          </a:xfrm>
        </p:spPr>
        <p:txBody>
          <a:bodyPr/>
          <a:lstStyle>
            <a:lvl1pPr>
              <a:spcBef>
                <a:spcPts val="537"/>
              </a:spcBef>
              <a:spcAft>
                <a:spcPts val="0"/>
              </a:spcAft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1417" y="1979721"/>
            <a:ext cx="12097344" cy="720078"/>
          </a:xfrm>
        </p:spPr>
        <p:txBody>
          <a:bodyPr>
            <a:noAutofit/>
          </a:bodyPr>
          <a:lstStyle>
            <a:lvl1pPr marL="32139" indent="0">
              <a:buNone/>
              <a:defRPr sz="2199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>
                <a:sym typeface="PF Paperback" charset="0"/>
              </a:rPr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231456" y="3275866"/>
            <a:ext cx="4032448" cy="4104457"/>
          </a:xfrm>
        </p:spPr>
        <p:txBody>
          <a:bodyPr/>
          <a:lstStyle>
            <a:lvl1pPr marL="238101" indent="0">
              <a:buNone/>
              <a:defRPr>
                <a:latin typeface="Calibri" panose="020F0502020204030204" pitchFamily="34" charset="0"/>
              </a:defRPr>
            </a:lvl1pPr>
          </a:lstStyle>
          <a:p>
            <a:pPr lvl="0"/>
            <a:endParaRPr lang="en-GB" noProof="0" dirty="0">
              <a:sym typeface="Gill Sans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</a:defRPr>
            </a:lvl1pPr>
          </a:lstStyle>
          <a:p>
            <a:pPr marL="0" marR="0" lvl="0" indent="0" algn="ctr" defTabSz="9142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-8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charset="0"/>
              <a:sym typeface="Gill Sans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97F19-A817-AF4C-83D3-F9435E723F8A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Gill Sans" charset="0"/>
              </a:rPr>
              <a:pPr marL="0" marR="0" lvl="0" indent="0" algn="r" defTabSz="9142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Gill Sans" charset="0"/>
            </a:endParaRPr>
          </a:p>
        </p:txBody>
      </p:sp>
      <p:pic>
        <p:nvPicPr>
          <p:cNvPr id="14" name="Picture 13" descr="EC_logo_blue_mono_horizonta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0" y="8604449"/>
            <a:ext cx="1490551" cy="3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4526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6" y="900121"/>
            <a:ext cx="1584325" cy="12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85361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6"/>
          <a:stretch/>
        </p:blipFill>
        <p:spPr bwMode="auto">
          <a:xfrm>
            <a:off x="1431910" y="8244409"/>
            <a:ext cx="1152015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7" y="755658"/>
            <a:ext cx="15843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662" y="2279658"/>
            <a:ext cx="14020800" cy="3444479"/>
          </a:xfrm>
          <a:prstGeom prst="rect">
            <a:avLst/>
          </a:prstGeom>
        </p:spPr>
        <p:txBody>
          <a:bodyPr lIns="81648" tIns="40825" rIns="81648" bIns="40825" anchor="b"/>
          <a:lstStyle>
            <a:lvl1pPr>
              <a:defRPr sz="6499" b="1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977" y="5759773"/>
            <a:ext cx="14020800" cy="1692548"/>
          </a:xfrm>
        </p:spPr>
        <p:txBody>
          <a:bodyPr/>
          <a:lstStyle>
            <a:lvl1pPr marL="0" indent="0" algn="ctr">
              <a:buNone/>
              <a:defRPr sz="2900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08199" indent="0">
              <a:buNone/>
              <a:defRPr sz="1700"/>
            </a:lvl2pPr>
            <a:lvl3pPr marL="816397" indent="0">
              <a:buNone/>
              <a:defRPr sz="1600"/>
            </a:lvl3pPr>
            <a:lvl4pPr marL="1224597" indent="0">
              <a:buNone/>
              <a:defRPr sz="1400"/>
            </a:lvl4pPr>
            <a:lvl5pPr marL="1632795" indent="0">
              <a:buNone/>
              <a:defRPr sz="1400"/>
            </a:lvl5pPr>
            <a:lvl6pPr marL="2040994" indent="0">
              <a:buNone/>
              <a:defRPr sz="1400"/>
            </a:lvl6pPr>
            <a:lvl7pPr marL="2449193" indent="0">
              <a:buNone/>
              <a:defRPr sz="1400"/>
            </a:lvl7pPr>
            <a:lvl8pPr marL="2857391" indent="0">
              <a:buNone/>
              <a:defRPr sz="1400"/>
            </a:lvl8pPr>
            <a:lvl9pPr marL="326559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-8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PF Paperback Light" charset="0"/>
              <a:sym typeface="Helvetica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CFD90-F0CD-544E-9913-70E8E53DA2DF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5494102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7" y="755658"/>
            <a:ext cx="15843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418" y="366713"/>
            <a:ext cx="12259047" cy="1524000"/>
          </a:xfrm>
          <a:prstGeom prst="rect">
            <a:avLst/>
          </a:prstGeom>
        </p:spPr>
        <p:txBody>
          <a:bodyPr lIns="81648" tIns="40825" rIns="81648" bIns="40825" anchor="b">
            <a:normAutofit/>
          </a:bodyPr>
          <a:lstStyle>
            <a:lvl1pPr>
              <a:defRPr sz="7199">
                <a:solidFill>
                  <a:srgbClr val="28288C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670" y="1985966"/>
            <a:ext cx="6873876" cy="854075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2D5BE5"/>
                </a:solidFill>
                <a:latin typeface="Calibri" panose="020F0502020204030204" pitchFamily="34" charset="0"/>
              </a:defRPr>
            </a:lvl1pPr>
            <a:lvl2pPr marL="408199" indent="0">
              <a:buNone/>
              <a:defRPr sz="1700" b="1"/>
            </a:lvl2pPr>
            <a:lvl3pPr marL="816397" indent="0">
              <a:buNone/>
              <a:defRPr sz="1600" b="1"/>
            </a:lvl3pPr>
            <a:lvl4pPr marL="1224597" indent="0">
              <a:buNone/>
              <a:defRPr sz="1400" b="1"/>
            </a:lvl4pPr>
            <a:lvl5pPr marL="1632795" indent="0">
              <a:buNone/>
              <a:defRPr sz="1400" b="1"/>
            </a:lvl5pPr>
            <a:lvl6pPr marL="2040994" indent="0">
              <a:buNone/>
              <a:defRPr sz="1400" b="1"/>
            </a:lvl6pPr>
            <a:lvl7pPr marL="2449193" indent="0">
              <a:buNone/>
              <a:defRPr sz="1400" b="1"/>
            </a:lvl7pPr>
            <a:lvl8pPr marL="2857391" indent="0">
              <a:buNone/>
              <a:defRPr sz="1400" b="1"/>
            </a:lvl8pPr>
            <a:lvl9pPr marL="326559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9670" y="2925765"/>
            <a:ext cx="6873876" cy="5303836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3416" y="1985966"/>
            <a:ext cx="6877050" cy="854075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2D5BE5"/>
                </a:solidFill>
                <a:latin typeface="Calibri" panose="020F0502020204030204" pitchFamily="34" charset="0"/>
              </a:defRPr>
            </a:lvl1pPr>
            <a:lvl2pPr marL="408199" indent="0">
              <a:buNone/>
              <a:defRPr sz="1700" b="1"/>
            </a:lvl2pPr>
            <a:lvl3pPr marL="816397" indent="0">
              <a:buNone/>
              <a:defRPr sz="1600" b="1"/>
            </a:lvl3pPr>
            <a:lvl4pPr marL="1224597" indent="0">
              <a:buNone/>
              <a:defRPr sz="1400" b="1"/>
            </a:lvl4pPr>
            <a:lvl5pPr marL="1632795" indent="0">
              <a:buNone/>
              <a:defRPr sz="1400" b="1"/>
            </a:lvl5pPr>
            <a:lvl6pPr marL="2040994" indent="0">
              <a:buNone/>
              <a:defRPr sz="1400" b="1"/>
            </a:lvl6pPr>
            <a:lvl7pPr marL="2449193" indent="0">
              <a:buNone/>
              <a:defRPr sz="1400" b="1"/>
            </a:lvl7pPr>
            <a:lvl8pPr marL="2857391" indent="0">
              <a:buNone/>
              <a:defRPr sz="1400" b="1"/>
            </a:lvl8pPr>
            <a:lvl9pPr marL="326559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3416" y="2925765"/>
            <a:ext cx="6877050" cy="5303836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600"/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-8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PF Paperback Light" charset="0"/>
              <a:cs typeface="PF Paperback Light" charset="0"/>
              <a:sym typeface="Helvetica Light"/>
            </a:endParaRP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3A25-0782-754A-A4FA-46B208213AAB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pic>
        <p:nvPicPr>
          <p:cNvPr id="11" name="Picture 2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5"/>
          <a:stretch/>
        </p:blipFill>
        <p:spPr bwMode="auto">
          <a:xfrm>
            <a:off x="11643" y="7959720"/>
            <a:ext cx="1420267" cy="14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43082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017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50758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115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26860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5400" b="1" i="0" spc="-151">
                <a:solidFill>
                  <a:srgbClr val="FFC8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695487"/>
            <a:ext cx="6241503" cy="579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16433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Autofit/>
          </a:bodyPr>
          <a:lstStyle>
            <a:lvl1pPr marL="0" indent="0" algn="r">
              <a:buNone/>
              <a:defRPr sz="3200" b="0" i="0" spc="-150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8881647" y="7300532"/>
            <a:ext cx="6593411" cy="376237"/>
          </a:xfrm>
        </p:spPr>
        <p:txBody>
          <a:bodyPr>
            <a:normAutofit/>
          </a:bodyPr>
          <a:lstStyle>
            <a:lvl1pPr algn="r">
              <a:defRPr sz="2000" b="0" i="0" spc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D32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38" y="8419647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24879" y="858138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523057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27672" y="854242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@</a:t>
            </a:r>
            <a:r>
              <a:rPr kumimoji="0" lang="en-US" sz="1800" b="0" i="0" u="none" strike="noStrike" kern="1200" cap="none" spc="-150" normalizeH="0" baseline="0" noProof="0" dirty="0" err="1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openaire_eu</a:t>
            </a:r>
            <a:endParaRPr kumimoji="0" lang="en-US" sz="1800" b="0" i="0" u="none" strike="noStrike" kern="1200" cap="none" spc="-150" normalizeH="0" baseline="0" noProof="0" dirty="0">
              <a:ln>
                <a:noFill/>
              </a:ln>
              <a:solidFill>
                <a:srgbClr val="2D3293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5" y="7494746"/>
            <a:ext cx="7013462" cy="15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7072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26236"/>
            <a:ext cx="7901640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6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903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6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Event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@</a:t>
            </a:r>
            <a:r>
              <a:rPr kumimoji="0" lang="en-US" sz="1800" b="1" i="0" u="none" strike="noStrike" kern="1200" cap="none" spc="-150" normalizeH="0" baseline="0" noProof="0" dirty="0" err="1">
                <a:ln>
                  <a:noFill/>
                </a:ln>
                <a:solidFill>
                  <a:srgbClr val="2D329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Helvetica Light"/>
              </a:rPr>
              <a:t>openaire_eu</a:t>
            </a:r>
            <a:endParaRPr kumimoji="0" lang="en-US" sz="1800" b="1" i="0" u="none" strike="noStrike" kern="1200" cap="none" spc="-150" normalizeH="0" baseline="0" noProof="0" dirty="0">
              <a:ln>
                <a:noFill/>
              </a:ln>
              <a:solidFill>
                <a:srgbClr val="2D3293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23" y="8394901"/>
            <a:ext cx="829564" cy="576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8" y="8202914"/>
            <a:ext cx="3958916" cy="8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525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39.xml"/><Relationship Id="rId47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47.xml"/><Relationship Id="rId55" Type="http://schemas.openxmlformats.org/officeDocument/2006/relationships/image" Target="../media/image3.png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0.xml"/><Relationship Id="rId48" Type="http://schemas.openxmlformats.org/officeDocument/2006/relationships/slideLayout" Target="../slideLayouts/slideLayout145.xml"/><Relationship Id="rId56" Type="http://schemas.openxmlformats.org/officeDocument/2006/relationships/image" Target="../media/image4.png"/><Relationship Id="rId8" Type="http://schemas.openxmlformats.org/officeDocument/2006/relationships/slideLayout" Target="../slideLayouts/slideLayout105.xml"/><Relationship Id="rId51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17.xml"/><Relationship Id="rId41" Type="http://schemas.openxmlformats.org/officeDocument/2006/relationships/slideLayout" Target="../slideLayouts/slideLayout138.xml"/><Relationship Id="rId54" Type="http://schemas.openxmlformats.org/officeDocument/2006/relationships/image" Target="../media/image2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730" r:id="rId3"/>
    <p:sldLayoutId id="2147483659" r:id="rId4"/>
    <p:sldLayoutId id="2147483693" r:id="rId5"/>
    <p:sldLayoutId id="2147483720" r:id="rId6"/>
    <p:sldLayoutId id="2147483740" r:id="rId7"/>
    <p:sldLayoutId id="2147483739" r:id="rId8"/>
    <p:sldLayoutId id="2147483670" r:id="rId9"/>
    <p:sldLayoutId id="2147483694" r:id="rId10"/>
    <p:sldLayoutId id="2147483695" r:id="rId11"/>
    <p:sldLayoutId id="2147483669" r:id="rId12"/>
    <p:sldLayoutId id="2147483696" r:id="rId13"/>
    <p:sldLayoutId id="2147483671" r:id="rId14"/>
    <p:sldLayoutId id="2147483711" r:id="rId15"/>
    <p:sldLayoutId id="2147483699" r:id="rId16"/>
    <p:sldLayoutId id="2147483697" r:id="rId17"/>
    <p:sldLayoutId id="2147483700" r:id="rId18"/>
    <p:sldLayoutId id="2147483663" r:id="rId19"/>
    <p:sldLayoutId id="2147483710" r:id="rId20"/>
    <p:sldLayoutId id="2147483712" r:id="rId21"/>
    <p:sldLayoutId id="2147483713" r:id="rId22"/>
    <p:sldLayoutId id="2147483673" r:id="rId23"/>
    <p:sldLayoutId id="2147483708" r:id="rId24"/>
    <p:sldLayoutId id="2147483698" r:id="rId25"/>
    <p:sldLayoutId id="2147483666" r:id="rId26"/>
    <p:sldLayoutId id="2147483714" r:id="rId27"/>
    <p:sldLayoutId id="2147483719" r:id="rId28"/>
    <p:sldLayoutId id="2147483716" r:id="rId29"/>
    <p:sldLayoutId id="2147483717" r:id="rId30"/>
    <p:sldLayoutId id="2147483718" r:id="rId31"/>
    <p:sldLayoutId id="2147483715" r:id="rId32"/>
    <p:sldLayoutId id="2147483677" r:id="rId33"/>
    <p:sldLayoutId id="2147483702" r:id="rId34"/>
    <p:sldLayoutId id="2147483703" r:id="rId35"/>
    <p:sldLayoutId id="2147483701" r:id="rId36"/>
    <p:sldLayoutId id="2147483744" r:id="rId37"/>
    <p:sldLayoutId id="2147483704" r:id="rId38"/>
    <p:sldLayoutId id="2147483733" r:id="rId39"/>
    <p:sldLayoutId id="2147483705" r:id="rId40"/>
    <p:sldLayoutId id="2147483679" r:id="rId41"/>
    <p:sldLayoutId id="2147483732" r:id="rId42"/>
    <p:sldLayoutId id="2147483706" r:id="rId43"/>
    <p:sldLayoutId id="2147483707" r:id="rId44"/>
    <p:sldLayoutId id="2147483664" r:id="rId45"/>
    <p:sldLayoutId id="2147483709" r:id="rId46"/>
    <p:sldLayoutId id="2147483667" r:id="rId47"/>
    <p:sldLayoutId id="2147483847" r:id="rId48"/>
    <p:sldLayoutId id="2147483848" r:id="rId49"/>
  </p:sldLayoutIdLst>
  <p:transition spd="med"/>
  <p:hf sldNum="0"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1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2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3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600" b="0" i="0" spc="-80" baseline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80" normalizeH="0" baseline="0" noProof="0">
                <a:ln>
                  <a:noFill/>
                </a:ln>
                <a:solidFill>
                  <a:srgbClr val="D5D5D5">
                    <a:lumMod val="50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600" b="0" i="0" u="none" strike="noStrike" kern="0" cap="none" spc="-8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8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  <p:sldLayoutId id="2147483785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  <p:sldLayoutId id="2147483793" r:id="rId48"/>
  </p:sldLayoutIdLst>
  <p:transition spd="med"/>
  <p:hf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-80" normalizeH="0" baseline="0" noProof="0" dirty="0">
              <a:ln>
                <a:noFill/>
              </a:ln>
              <a:solidFill>
                <a:srgbClr val="D5D5D5">
                  <a:lumMod val="50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" charset="0"/>
                <a:cs typeface="Helvetica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/>
              <a:t>Clique para editar o estilo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26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</p:sldLayoutIdLst>
  <p:transition spd="med"/>
  <p:hf sldNum="0"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4"/>
        </a:buBlip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5"/>
        </a:buBlip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6"/>
        </a:buBlip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7.gif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10" Type="http://schemas.openxmlformats.org/officeDocument/2006/relationships/image" Target="../media/image123.jpg"/><Relationship Id="rId4" Type="http://schemas.openxmlformats.org/officeDocument/2006/relationships/image" Target="../media/image118.jp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21" Type="http://schemas.openxmlformats.org/officeDocument/2006/relationships/image" Target="../media/image143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1.tiff"/><Relationship Id="rId4" Type="http://schemas.openxmlformats.org/officeDocument/2006/relationships/image" Target="../media/image1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2.png"/><Relationship Id="rId4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81.svg"/><Relationship Id="rId26" Type="http://schemas.openxmlformats.org/officeDocument/2006/relationships/image" Target="../media/image89.svg"/><Relationship Id="rId21" Type="http://schemas.openxmlformats.org/officeDocument/2006/relationships/image" Target="../media/image75.png"/><Relationship Id="rId34" Type="http://schemas.openxmlformats.org/officeDocument/2006/relationships/image" Target="../media/image97.svg"/><Relationship Id="rId7" Type="http://schemas.openxmlformats.org/officeDocument/2006/relationships/image" Target="../media/image68.png"/><Relationship Id="rId12" Type="http://schemas.openxmlformats.org/officeDocument/2006/relationships/image" Target="../media/image75.svg"/><Relationship Id="rId17" Type="http://schemas.openxmlformats.org/officeDocument/2006/relationships/image" Target="../media/image73.png"/><Relationship Id="rId25" Type="http://schemas.openxmlformats.org/officeDocument/2006/relationships/image" Target="../media/image77.png"/><Relationship Id="rId33" Type="http://schemas.openxmlformats.org/officeDocument/2006/relationships/image" Target="../media/image81.png"/><Relationship Id="rId38" Type="http://schemas.openxmlformats.org/officeDocument/2006/relationships/image" Target="../media/image101.svg"/><Relationship Id="rId2" Type="http://schemas.openxmlformats.org/officeDocument/2006/relationships/image" Target="../media/image10.png"/><Relationship Id="rId16" Type="http://schemas.openxmlformats.org/officeDocument/2006/relationships/image" Target="../media/image79.svg"/><Relationship Id="rId20" Type="http://schemas.openxmlformats.org/officeDocument/2006/relationships/image" Target="../media/image83.sv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svg"/><Relationship Id="rId11" Type="http://schemas.openxmlformats.org/officeDocument/2006/relationships/image" Target="../media/image70.png"/><Relationship Id="rId24" Type="http://schemas.openxmlformats.org/officeDocument/2006/relationships/image" Target="../media/image87.svg"/><Relationship Id="rId32" Type="http://schemas.openxmlformats.org/officeDocument/2006/relationships/image" Target="../media/image95.svg"/><Relationship Id="rId37" Type="http://schemas.openxmlformats.org/officeDocument/2006/relationships/image" Target="../media/image83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23" Type="http://schemas.openxmlformats.org/officeDocument/2006/relationships/image" Target="../media/image76.png"/><Relationship Id="rId28" Type="http://schemas.openxmlformats.org/officeDocument/2006/relationships/image" Target="../media/image91.svg"/><Relationship Id="rId36" Type="http://schemas.openxmlformats.org/officeDocument/2006/relationships/image" Target="../media/image99.svg"/><Relationship Id="rId10" Type="http://schemas.openxmlformats.org/officeDocument/2006/relationships/image" Target="../media/image73.svg"/><Relationship Id="rId19" Type="http://schemas.openxmlformats.org/officeDocument/2006/relationships/image" Target="../media/image74.png"/><Relationship Id="rId31" Type="http://schemas.openxmlformats.org/officeDocument/2006/relationships/image" Target="../media/image80.png"/><Relationship Id="rId4" Type="http://schemas.openxmlformats.org/officeDocument/2006/relationships/image" Target="../media/image67.svg"/><Relationship Id="rId9" Type="http://schemas.openxmlformats.org/officeDocument/2006/relationships/image" Target="../media/image69.png"/><Relationship Id="rId14" Type="http://schemas.openxmlformats.org/officeDocument/2006/relationships/image" Target="../media/image77.svg"/><Relationship Id="rId22" Type="http://schemas.openxmlformats.org/officeDocument/2006/relationships/image" Target="../media/image85.svg"/><Relationship Id="rId27" Type="http://schemas.openxmlformats.org/officeDocument/2006/relationships/image" Target="../media/image78.png"/><Relationship Id="rId30" Type="http://schemas.openxmlformats.org/officeDocument/2006/relationships/image" Target="../media/image93.svg"/><Relationship Id="rId35" Type="http://schemas.openxmlformats.org/officeDocument/2006/relationships/image" Target="../media/image82.png"/><Relationship Id="rId8" Type="http://schemas.openxmlformats.org/officeDocument/2006/relationships/image" Target="../media/image71.svg"/><Relationship Id="rId3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99.svg"/><Relationship Id="rId26" Type="http://schemas.openxmlformats.org/officeDocument/2006/relationships/image" Target="../media/image81.svg"/><Relationship Id="rId21" Type="http://schemas.openxmlformats.org/officeDocument/2006/relationships/image" Target="../media/image72.png"/><Relationship Id="rId34" Type="http://schemas.openxmlformats.org/officeDocument/2006/relationships/image" Target="../media/image69.sv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82.png"/><Relationship Id="rId25" Type="http://schemas.openxmlformats.org/officeDocument/2006/relationships/image" Target="../media/image73.png"/><Relationship Id="rId33" Type="http://schemas.openxmlformats.org/officeDocument/2006/relationships/image" Target="../media/image67.png"/><Relationship Id="rId38" Type="http://schemas.openxmlformats.org/officeDocument/2006/relationships/image" Target="../media/image97.svg"/><Relationship Id="rId2" Type="http://schemas.openxmlformats.org/officeDocument/2006/relationships/image" Target="../media/image79.png"/><Relationship Id="rId16" Type="http://schemas.openxmlformats.org/officeDocument/2006/relationships/image" Target="../media/image87.svg"/><Relationship Id="rId20" Type="http://schemas.openxmlformats.org/officeDocument/2006/relationships/image" Target="../media/image77.sv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1.svg"/><Relationship Id="rId11" Type="http://schemas.openxmlformats.org/officeDocument/2006/relationships/image" Target="../media/image68.png"/><Relationship Id="rId24" Type="http://schemas.openxmlformats.org/officeDocument/2006/relationships/image" Target="../media/image95.svg"/><Relationship Id="rId32" Type="http://schemas.openxmlformats.org/officeDocument/2006/relationships/image" Target="../media/image91.svg"/><Relationship Id="rId37" Type="http://schemas.openxmlformats.org/officeDocument/2006/relationships/image" Target="../media/image81.png"/><Relationship Id="rId5" Type="http://schemas.openxmlformats.org/officeDocument/2006/relationships/image" Target="../media/image83.png"/><Relationship Id="rId15" Type="http://schemas.openxmlformats.org/officeDocument/2006/relationships/image" Target="../media/image76.png"/><Relationship Id="rId23" Type="http://schemas.openxmlformats.org/officeDocument/2006/relationships/image" Target="../media/image80.png"/><Relationship Id="rId28" Type="http://schemas.openxmlformats.org/officeDocument/2006/relationships/image" Target="../media/image83.svg"/><Relationship Id="rId36" Type="http://schemas.openxmlformats.org/officeDocument/2006/relationships/image" Target="../media/image89.svg"/><Relationship Id="rId10" Type="http://schemas.openxmlformats.org/officeDocument/2006/relationships/image" Target="../media/image75.svg"/><Relationship Id="rId19" Type="http://schemas.openxmlformats.org/officeDocument/2006/relationships/image" Target="../media/image71.png"/><Relationship Id="rId31" Type="http://schemas.openxmlformats.org/officeDocument/2006/relationships/image" Target="../media/image78.png"/><Relationship Id="rId4" Type="http://schemas.openxmlformats.org/officeDocument/2006/relationships/image" Target="../media/image10.png"/><Relationship Id="rId9" Type="http://schemas.openxmlformats.org/officeDocument/2006/relationships/image" Target="../media/image70.png"/><Relationship Id="rId14" Type="http://schemas.openxmlformats.org/officeDocument/2006/relationships/image" Target="../media/image73.svg"/><Relationship Id="rId22" Type="http://schemas.openxmlformats.org/officeDocument/2006/relationships/image" Target="../media/image79.svg"/><Relationship Id="rId27" Type="http://schemas.openxmlformats.org/officeDocument/2006/relationships/image" Target="../media/image74.png"/><Relationship Id="rId30" Type="http://schemas.openxmlformats.org/officeDocument/2006/relationships/image" Target="../media/image85.svg"/><Relationship Id="rId35" Type="http://schemas.openxmlformats.org/officeDocument/2006/relationships/image" Target="../media/image77.png"/><Relationship Id="rId8" Type="http://schemas.openxmlformats.org/officeDocument/2006/relationships/image" Target="../media/image67.svg"/><Relationship Id="rId3" Type="http://schemas.openxmlformats.org/officeDocument/2006/relationships/image" Target="../media/image93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81.svg"/><Relationship Id="rId26" Type="http://schemas.openxmlformats.org/officeDocument/2006/relationships/image" Target="../media/image89.svg"/><Relationship Id="rId39" Type="http://schemas.openxmlformats.org/officeDocument/2006/relationships/image" Target="../media/image84.png"/><Relationship Id="rId21" Type="http://schemas.openxmlformats.org/officeDocument/2006/relationships/image" Target="../media/image75.png"/><Relationship Id="rId34" Type="http://schemas.openxmlformats.org/officeDocument/2006/relationships/image" Target="../media/image97.sv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55" Type="http://schemas.openxmlformats.org/officeDocument/2006/relationships/image" Target="../media/image100.png"/><Relationship Id="rId7" Type="http://schemas.openxmlformats.org/officeDocument/2006/relationships/image" Target="../media/image68.png"/><Relationship Id="rId2" Type="http://schemas.openxmlformats.org/officeDocument/2006/relationships/image" Target="../media/image10.png"/><Relationship Id="rId16" Type="http://schemas.openxmlformats.org/officeDocument/2006/relationships/image" Target="../media/image79.svg"/><Relationship Id="rId29" Type="http://schemas.openxmlformats.org/officeDocument/2006/relationships/image" Target="../media/image79.png"/><Relationship Id="rId11" Type="http://schemas.openxmlformats.org/officeDocument/2006/relationships/image" Target="../media/image70.png"/><Relationship Id="rId24" Type="http://schemas.openxmlformats.org/officeDocument/2006/relationships/image" Target="../media/image87.svg"/><Relationship Id="rId32" Type="http://schemas.openxmlformats.org/officeDocument/2006/relationships/image" Target="../media/image95.svg"/><Relationship Id="rId37" Type="http://schemas.openxmlformats.org/officeDocument/2006/relationships/image" Target="../media/image83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3" Type="http://schemas.openxmlformats.org/officeDocument/2006/relationships/image" Target="../media/image98.png"/><Relationship Id="rId5" Type="http://schemas.openxmlformats.org/officeDocument/2006/relationships/image" Target="../media/image67.png"/><Relationship Id="rId19" Type="http://schemas.openxmlformats.org/officeDocument/2006/relationships/image" Target="../media/image74.png"/><Relationship Id="rId4" Type="http://schemas.openxmlformats.org/officeDocument/2006/relationships/image" Target="../media/image67.svg"/><Relationship Id="rId9" Type="http://schemas.openxmlformats.org/officeDocument/2006/relationships/image" Target="../media/image69.png"/><Relationship Id="rId14" Type="http://schemas.openxmlformats.org/officeDocument/2006/relationships/image" Target="../media/image77.svg"/><Relationship Id="rId22" Type="http://schemas.openxmlformats.org/officeDocument/2006/relationships/image" Target="../media/image85.svg"/><Relationship Id="rId27" Type="http://schemas.openxmlformats.org/officeDocument/2006/relationships/image" Target="../media/image78.png"/><Relationship Id="rId30" Type="http://schemas.openxmlformats.org/officeDocument/2006/relationships/image" Target="../media/image93.svg"/><Relationship Id="rId35" Type="http://schemas.openxmlformats.org/officeDocument/2006/relationships/image" Target="../media/image82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56" Type="http://schemas.openxmlformats.org/officeDocument/2006/relationships/image" Target="../media/image101.png"/><Relationship Id="rId8" Type="http://schemas.openxmlformats.org/officeDocument/2006/relationships/image" Target="../media/image71.svg"/><Relationship Id="rId51" Type="http://schemas.openxmlformats.org/officeDocument/2006/relationships/image" Target="../media/image96.png"/><Relationship Id="rId3" Type="http://schemas.openxmlformats.org/officeDocument/2006/relationships/image" Target="../media/image66.png"/><Relationship Id="rId12" Type="http://schemas.openxmlformats.org/officeDocument/2006/relationships/image" Target="../media/image75.svg"/><Relationship Id="rId17" Type="http://schemas.openxmlformats.org/officeDocument/2006/relationships/image" Target="../media/image73.png"/><Relationship Id="rId25" Type="http://schemas.openxmlformats.org/officeDocument/2006/relationships/image" Target="../media/image77.png"/><Relationship Id="rId33" Type="http://schemas.openxmlformats.org/officeDocument/2006/relationships/image" Target="../media/image81.png"/><Relationship Id="rId38" Type="http://schemas.openxmlformats.org/officeDocument/2006/relationships/image" Target="../media/image101.svg"/><Relationship Id="rId46" Type="http://schemas.openxmlformats.org/officeDocument/2006/relationships/image" Target="../media/image91.png"/><Relationship Id="rId20" Type="http://schemas.openxmlformats.org/officeDocument/2006/relationships/image" Target="../media/image83.svg"/><Relationship Id="rId41" Type="http://schemas.openxmlformats.org/officeDocument/2006/relationships/image" Target="../media/image86.png"/><Relationship Id="rId54" Type="http://schemas.openxmlformats.org/officeDocument/2006/relationships/image" Target="../media/image9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svg"/><Relationship Id="rId15" Type="http://schemas.openxmlformats.org/officeDocument/2006/relationships/image" Target="../media/image72.png"/><Relationship Id="rId23" Type="http://schemas.openxmlformats.org/officeDocument/2006/relationships/image" Target="../media/image76.png"/><Relationship Id="rId28" Type="http://schemas.openxmlformats.org/officeDocument/2006/relationships/image" Target="../media/image91.svg"/><Relationship Id="rId36" Type="http://schemas.openxmlformats.org/officeDocument/2006/relationships/image" Target="../media/image99.svg"/><Relationship Id="rId49" Type="http://schemas.openxmlformats.org/officeDocument/2006/relationships/image" Target="../media/image94.png"/><Relationship Id="rId57" Type="http://schemas.openxmlformats.org/officeDocument/2006/relationships/image" Target="../media/image102.png"/><Relationship Id="rId10" Type="http://schemas.openxmlformats.org/officeDocument/2006/relationships/image" Target="../media/image73.svg"/><Relationship Id="rId31" Type="http://schemas.openxmlformats.org/officeDocument/2006/relationships/image" Target="../media/image80.png"/><Relationship Id="rId44" Type="http://schemas.openxmlformats.org/officeDocument/2006/relationships/image" Target="../media/image89.png"/><Relationship Id="rId52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>
          <a:xfrm>
            <a:off x="4070131" y="8129847"/>
            <a:ext cx="8116328" cy="1014154"/>
          </a:xfrm>
        </p:spPr>
        <p:txBody>
          <a:bodyPr>
            <a:normAutofit/>
          </a:bodyPr>
          <a:lstStyle/>
          <a:p>
            <a:r>
              <a:rPr lang="it-IT" b="1" dirty="0" err="1"/>
              <a:t>OpenAIRE</a:t>
            </a:r>
            <a:r>
              <a:rPr lang="it-IT" b="1" dirty="0"/>
              <a:t> National Workshop,</a:t>
            </a:r>
          </a:p>
          <a:p>
            <a:r>
              <a:rPr lang="it-IT" b="1" dirty="0"/>
              <a:t>The future of </a:t>
            </a:r>
            <a:r>
              <a:rPr lang="it-IT" b="1" dirty="0" err="1"/>
              <a:t>scholarly</a:t>
            </a:r>
            <a:r>
              <a:rPr lang="it-IT" b="1" dirty="0"/>
              <a:t> </a:t>
            </a:r>
            <a:r>
              <a:rPr lang="it-IT" b="1" dirty="0" err="1"/>
              <a:t>communication</a:t>
            </a:r>
            <a:r>
              <a:rPr lang="it-IT" b="1" dirty="0"/>
              <a:t> in Europe</a:t>
            </a:r>
          </a:p>
          <a:p>
            <a:r>
              <a:rPr lang="en-US" dirty="0"/>
              <a:t>| Torino | 10 December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97519" y="1524938"/>
            <a:ext cx="14671442" cy="2425269"/>
          </a:xfrm>
        </p:spPr>
        <p:txBody>
          <a:bodyPr>
            <a:normAutofit/>
          </a:bodyPr>
          <a:lstStyle/>
          <a:p>
            <a:r>
              <a:rPr lang="en-GB" sz="11500" dirty="0" err="1"/>
              <a:t>OpenAIRE</a:t>
            </a:r>
            <a:endParaRPr lang="en-GB" sz="11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441" y="3950208"/>
            <a:ext cx="14698519" cy="2844800"/>
          </a:xfrm>
        </p:spPr>
        <p:txBody>
          <a:bodyPr>
            <a:normAutofit/>
          </a:bodyPr>
          <a:lstStyle/>
          <a:p>
            <a:r>
              <a:rPr lang="en-US" sz="7200" dirty="0"/>
              <a:t>An e-infrastructure for European Research</a:t>
            </a:r>
            <a:endParaRPr lang="en-GB" sz="5400" i="1" dirty="0"/>
          </a:p>
          <a:p>
            <a:endParaRPr lang="en-GB" sz="7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3200" b="0"/>
              <a:t>Emma </a:t>
            </a:r>
            <a:r>
              <a:rPr lang="en-GB" sz="3200" b="0" err="1"/>
              <a:t>Lazzeri</a:t>
            </a:r>
            <a:endParaRPr lang="en-GB" sz="3200" b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B22E7EF-677C-324A-B1C9-C8F5133FB9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8000" y="1237927"/>
            <a:ext cx="7240962" cy="2712280"/>
          </a:xfrm>
        </p:spPr>
        <p:txBody>
          <a:bodyPr>
            <a:normAutofit/>
          </a:bodyPr>
          <a:lstStyle/>
          <a:p>
            <a:r>
              <a:rPr lang="en-GB" sz="2200" dirty="0" err="1"/>
              <a:t>OpenAIRE</a:t>
            </a:r>
            <a:r>
              <a:rPr lang="en-GB" sz="2200" dirty="0"/>
              <a:t> National Open Access Desk – Italy</a:t>
            </a:r>
            <a:br>
              <a:rPr lang="en-GB" sz="2200" dirty="0"/>
            </a:br>
            <a:r>
              <a:rPr lang="en-GB" sz="2200" dirty="0" err="1"/>
              <a:t>Istituto</a:t>
            </a:r>
            <a:r>
              <a:rPr lang="en-GB" sz="2200" dirty="0"/>
              <a:t> di </a:t>
            </a:r>
            <a:r>
              <a:rPr lang="en-GB" sz="2200" dirty="0" err="1"/>
              <a:t>Scienza</a:t>
            </a:r>
            <a:r>
              <a:rPr lang="en-GB" sz="2200" dirty="0"/>
              <a:t> e </a:t>
            </a:r>
            <a:r>
              <a:rPr lang="en-GB" sz="2200" dirty="0" err="1"/>
              <a:t>Tecnologie</a:t>
            </a:r>
            <a:r>
              <a:rPr lang="en-GB" sz="2200" dirty="0"/>
              <a:t> </a:t>
            </a:r>
            <a:r>
              <a:rPr lang="en-GB" sz="2200" dirty="0" err="1"/>
              <a:t>dellInformazione</a:t>
            </a:r>
            <a:r>
              <a:rPr lang="en-GB" sz="2200" dirty="0"/>
              <a:t> CNR, Pisa, Italy</a:t>
            </a:r>
          </a:p>
        </p:txBody>
      </p:sp>
    </p:spTree>
    <p:extLst>
      <p:ext uri="{BB962C8B-B14F-4D97-AF65-F5344CB8AC3E}">
        <p14:creationId xmlns:p14="http://schemas.microsoft.com/office/powerpoint/2010/main" val="218077220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E28F488-01F8-2646-B468-033CF558A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23"/>
          <a:stretch/>
        </p:blipFill>
        <p:spPr>
          <a:xfrm>
            <a:off x="298000" y="1420213"/>
            <a:ext cx="15660000" cy="6466488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183DA95-D628-5346-9C9A-3C6F2A4FCF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8" y="6492688"/>
            <a:ext cx="4826000" cy="1143000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CA7B697F-1B77-5340-8E71-EDBC746864D1}"/>
              </a:ext>
            </a:extLst>
          </p:cNvPr>
          <p:cNvGrpSpPr/>
          <p:nvPr/>
        </p:nvGrpSpPr>
        <p:grpSpPr>
          <a:xfrm>
            <a:off x="12044652" y="5831840"/>
            <a:ext cx="6754237" cy="1444029"/>
            <a:chOff x="12044652" y="5831840"/>
            <a:chExt cx="6754237" cy="144402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xmlns="" id="{653CBD14-5C6A-7E42-A1BB-1767A00C80B7}"/>
                </a:ext>
              </a:extLst>
            </p:cNvPr>
            <p:cNvSpPr/>
            <p:nvPr/>
          </p:nvSpPr>
          <p:spPr>
            <a:xfrm>
              <a:off x="12044652" y="5831840"/>
              <a:ext cx="6754237" cy="126187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xmlns="" id="{7C15A769-53C6-B248-9893-A037C39E994F}"/>
                </a:ext>
              </a:extLst>
            </p:cNvPr>
            <p:cNvSpPr txBox="1"/>
            <p:nvPr/>
          </p:nvSpPr>
          <p:spPr>
            <a:xfrm>
              <a:off x="12108037" y="6126812"/>
              <a:ext cx="3531000" cy="114905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rmAutofit fontScale="77500" lnSpcReduction="20000"/>
            </a:bodyPr>
            <a:lstStyle/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Soon also MIUR</a:t>
              </a:r>
              <a:br>
                <a:rPr kumimoji="0" lang="en-GB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</a:br>
              <a:r>
                <a:rPr kumimoji="0" lang="en-GB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PRIN and SIR programmes</a:t>
              </a:r>
            </a:p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endParaRPr>
            </a:p>
          </p:txBody>
        </p:sp>
      </p:grpSp>
      <p:sp>
        <p:nvSpPr>
          <p:cNvPr id="9" name="Footer Placeholder 1">
            <a:extLst>
              <a:ext uri="{FF2B5EF4-FFF2-40B4-BE49-F238E27FC236}">
                <a16:creationId xmlns:a16="http://schemas.microsoft.com/office/drawing/2014/main" xmlns="" id="{993852FE-B758-8F4A-900E-3A2CE5C4CDA2}"/>
              </a:ext>
            </a:extLst>
          </p:cNvPr>
          <p:cNvSpPr txBox="1">
            <a:spLocks/>
          </p:cNvSpPr>
          <p:nvPr/>
        </p:nvSpPr>
        <p:spPr>
          <a:xfrm>
            <a:off x="4070131" y="8129847"/>
            <a:ext cx="8116328" cy="1014154"/>
          </a:xfrm>
          <a:prstGeom prst="rect">
            <a:avLst/>
          </a:prstGeom>
        </p:spPr>
        <p:txBody>
          <a:bodyPr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884297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711199" y="338668"/>
            <a:ext cx="14826237" cy="1145358"/>
          </a:xfrm>
        </p:spPr>
        <p:txBody>
          <a:bodyPr/>
          <a:lstStyle/>
          <a:p>
            <a:pPr algn="ctr"/>
            <a:r>
              <a:rPr lang="en-GB" dirty="0"/>
              <a:t>What we do for Open Science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xmlns="" id="{17E5B011-0A7D-BB4B-A577-3F4A737A4171}"/>
              </a:ext>
            </a:extLst>
          </p:cNvPr>
          <p:cNvGraphicFramePr/>
          <p:nvPr>
            <p:extLst/>
          </p:nvPr>
        </p:nvGraphicFramePr>
        <p:xfrm>
          <a:off x="2709333" y="1484026"/>
          <a:ext cx="12167252" cy="6700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940FB92D-89E1-0147-9EC2-0B1726AA0B6E}"/>
              </a:ext>
            </a:extLst>
          </p:cNvPr>
          <p:cNvSpPr/>
          <p:nvPr/>
        </p:nvSpPr>
        <p:spPr>
          <a:xfrm>
            <a:off x="711200" y="6137031"/>
            <a:ext cx="5091724" cy="1002323"/>
          </a:xfrm>
          <a:prstGeom prst="rightArrow">
            <a:avLst/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xmlns="" id="{09DB4045-8533-B248-877E-F57E5275B673}"/>
              </a:ext>
            </a:extLst>
          </p:cNvPr>
          <p:cNvSpPr/>
          <p:nvPr/>
        </p:nvSpPr>
        <p:spPr>
          <a:xfrm>
            <a:off x="711199" y="4333073"/>
            <a:ext cx="5970956" cy="100232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xmlns="" id="{1002F698-CD11-594A-BB27-B2EE21B9F1D6}"/>
              </a:ext>
            </a:extLst>
          </p:cNvPr>
          <p:cNvSpPr/>
          <p:nvPr/>
        </p:nvSpPr>
        <p:spPr>
          <a:xfrm>
            <a:off x="711199" y="2428771"/>
            <a:ext cx="6902940" cy="1002323"/>
          </a:xfrm>
          <a:prstGeom prst="rightArrow">
            <a:avLst/>
          </a:prstGeom>
          <a:solidFill>
            <a:srgbClr val="00B05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B8C6FF-5B6B-0E42-950D-7A1A5F00D1F8}"/>
              </a:ext>
            </a:extLst>
          </p:cNvPr>
          <p:cNvSpPr txBox="1"/>
          <p:nvPr/>
        </p:nvSpPr>
        <p:spPr>
          <a:xfrm>
            <a:off x="711199" y="5935052"/>
            <a:ext cx="2393284" cy="40395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>
                <a:solidFill>
                  <a:schemeClr val="bg2">
                    <a:lumMod val="50000"/>
                  </a:schemeClr>
                </a:solidFill>
              </a:rPr>
              <a:t>For Researchers, …</a:t>
            </a:r>
            <a:endParaRPr kumimoji="0" lang="en-GB" sz="20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sym typeface="Helvetica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49B253-737F-1D49-8D2F-7199C0C769D4}"/>
              </a:ext>
            </a:extLst>
          </p:cNvPr>
          <p:cNvSpPr txBox="1"/>
          <p:nvPr/>
        </p:nvSpPr>
        <p:spPr>
          <a:xfrm>
            <a:off x="711199" y="4173860"/>
            <a:ext cx="3111429" cy="40395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>
                <a:solidFill>
                  <a:schemeClr val="bg2">
                    <a:lumMod val="50000"/>
                  </a:schemeClr>
                </a:solidFill>
              </a:rPr>
              <a:t>For Content providers, RIs</a:t>
            </a:r>
            <a:endParaRPr kumimoji="0" lang="en-GB" sz="20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sym typeface="Helvetica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477018-3309-7247-901B-5942BF7585C5}"/>
              </a:ext>
            </a:extLst>
          </p:cNvPr>
          <p:cNvSpPr txBox="1"/>
          <p:nvPr/>
        </p:nvSpPr>
        <p:spPr>
          <a:xfrm>
            <a:off x="711199" y="2242673"/>
            <a:ext cx="4490012" cy="40395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>
                <a:solidFill>
                  <a:schemeClr val="bg2">
                    <a:lumMod val="50000"/>
                  </a:schemeClr>
                </a:solidFill>
              </a:rPr>
              <a:t>For funders, institutions, RIs, initiatives</a:t>
            </a:r>
            <a:endParaRPr kumimoji="0" lang="en-GB" sz="20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sym typeface="Helvetica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9089ADE-853E-B64A-A573-D9774AD72A50}"/>
              </a:ext>
            </a:extLst>
          </p:cNvPr>
          <p:cNvGrpSpPr/>
          <p:nvPr/>
        </p:nvGrpSpPr>
        <p:grpSpPr>
          <a:xfrm>
            <a:off x="12466320" y="4054382"/>
            <a:ext cx="7211437" cy="1728000"/>
            <a:chOff x="8906478" y="4331598"/>
            <a:chExt cx="10964757" cy="172800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979A5DA1-6078-8040-A1A1-088429D86451}"/>
                </a:ext>
              </a:extLst>
            </p:cNvPr>
            <p:cNvSpPr/>
            <p:nvPr/>
          </p:nvSpPr>
          <p:spPr>
            <a:xfrm>
              <a:off x="9601636" y="4331598"/>
              <a:ext cx="10269599" cy="1728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FFA9688-ED96-9C42-B8A4-5DE0066C7FAF}"/>
                </a:ext>
              </a:extLst>
            </p:cNvPr>
            <p:cNvSpPr txBox="1"/>
            <p:nvPr/>
          </p:nvSpPr>
          <p:spPr>
            <a:xfrm>
              <a:off x="8906478" y="4415031"/>
              <a:ext cx="5368771" cy="157350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rmAutofit/>
            </a:bodyPr>
            <a:lstStyle/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Services &amp;</a:t>
              </a:r>
            </a:p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3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Support</a:t>
              </a:r>
              <a:endParaRPr kumimoji="0" lang="en-GB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endParaRPr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xmlns="" id="{B77EE78C-9C52-AD44-9684-95ED7E62B1A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/>
          <a:lstStyle/>
          <a:p>
            <a:r>
              <a:rPr lang="en-US" dirty="0"/>
              <a:t>Courtesy of Natalia </a:t>
            </a:r>
            <a:r>
              <a:rPr lang="en-US" dirty="0" err="1"/>
              <a:t>Manola</a:t>
            </a:r>
            <a:r>
              <a:rPr lang="en-US" dirty="0"/>
              <a:t>, </a:t>
            </a:r>
            <a:r>
              <a:rPr lang="en-US" dirty="0" err="1"/>
              <a:t>OpenAIRE</a:t>
            </a:r>
            <a:endParaRPr lang="en-US" dirty="0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xmlns="" id="{06233EFE-B5AB-0041-B60C-C4B998AEACDE}"/>
              </a:ext>
            </a:extLst>
          </p:cNvPr>
          <p:cNvSpPr txBox="1">
            <a:spLocks/>
          </p:cNvSpPr>
          <p:nvPr/>
        </p:nvSpPr>
        <p:spPr>
          <a:xfrm>
            <a:off x="4070131" y="8129847"/>
            <a:ext cx="8116328" cy="1014154"/>
          </a:xfrm>
          <a:prstGeom prst="rect">
            <a:avLst/>
          </a:prstGeom>
        </p:spPr>
        <p:txBody>
          <a:bodyPr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1064899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r="13600"/>
          <a:stretch/>
        </p:blipFill>
        <p:spPr>
          <a:xfrm>
            <a:off x="1" y="0"/>
            <a:ext cx="16256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1566" y="-17585"/>
            <a:ext cx="16344000" cy="9144000"/>
          </a:xfrm>
          <a:prstGeom prst="rect">
            <a:avLst/>
          </a:prstGeom>
          <a:solidFill>
            <a:srgbClr val="4A52F9">
              <a:alpha val="50000"/>
            </a:srgbClr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60887" y="6783831"/>
            <a:ext cx="11313039" cy="2360169"/>
          </a:xfrm>
          <a:prstGeom prst="rect">
            <a:avLst/>
          </a:prstGeom>
        </p:spPr>
        <p:txBody>
          <a:bodyPr>
            <a:no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r">
              <a:lnSpc>
                <a:spcPct val="80000"/>
              </a:lnSpc>
              <a:spcBef>
                <a:spcPts val="1500"/>
              </a:spcBef>
              <a:buNone/>
            </a:pPr>
            <a:r>
              <a:rPr lang="en-US" sz="13900" b="1" dirty="0">
                <a:solidFill>
                  <a:schemeClr val="bg1"/>
                </a:solidFill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22855291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oon 24">
            <a:extLst>
              <a:ext uri="{FF2B5EF4-FFF2-40B4-BE49-F238E27FC236}">
                <a16:creationId xmlns:a16="http://schemas.microsoft.com/office/drawing/2014/main" xmlns="" id="{91441499-95A9-9546-8058-47B83EB86DD5}"/>
              </a:ext>
            </a:extLst>
          </p:cNvPr>
          <p:cNvSpPr/>
          <p:nvPr/>
        </p:nvSpPr>
        <p:spPr>
          <a:xfrm rot="17510699" flipH="1">
            <a:off x="2608840" y="4315471"/>
            <a:ext cx="528826" cy="1534160"/>
          </a:xfrm>
          <a:prstGeom prst="moon">
            <a:avLst/>
          </a:prstGeom>
          <a:solidFill>
            <a:srgbClr val="C0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E806074-7E42-DE4C-8E81-CDC3EE1C2F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National Open Access Desks (NOADs)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E272FC-5686-C341-AF2A-C37231016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17" y="3461084"/>
            <a:ext cx="6932146" cy="482472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2C9174F-9B02-BB4C-8C23-22210F44EA33}"/>
              </a:ext>
            </a:extLst>
          </p:cNvPr>
          <p:cNvGrpSpPr/>
          <p:nvPr/>
        </p:nvGrpSpPr>
        <p:grpSpPr>
          <a:xfrm>
            <a:off x="6451225" y="3816134"/>
            <a:ext cx="2082783" cy="861245"/>
            <a:chOff x="5955925" y="4292384"/>
            <a:chExt cx="2082783" cy="861245"/>
          </a:xfrm>
          <a:solidFill>
            <a:srgbClr val="C00000"/>
          </a:solidFill>
        </p:grpSpPr>
        <p:sp>
          <p:nvSpPr>
            <p:cNvPr id="15" name="Moon 14">
              <a:extLst>
                <a:ext uri="{FF2B5EF4-FFF2-40B4-BE49-F238E27FC236}">
                  <a16:creationId xmlns:a16="http://schemas.microsoft.com/office/drawing/2014/main" xmlns="" id="{24ED6D30-04BB-4F44-A847-6D1704E73B71}"/>
                </a:ext>
              </a:extLst>
            </p:cNvPr>
            <p:cNvSpPr/>
            <p:nvPr/>
          </p:nvSpPr>
          <p:spPr>
            <a:xfrm rot="4089301">
              <a:off x="6458592" y="4122136"/>
              <a:ext cx="528826" cy="1534160"/>
            </a:xfrm>
            <a:prstGeom prst="moon">
              <a:avLst/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xmlns="" id="{E6DD19F0-DF12-8F41-9E08-420A43BEA627}"/>
                </a:ext>
              </a:extLst>
            </p:cNvPr>
            <p:cNvSpPr/>
            <p:nvPr/>
          </p:nvSpPr>
          <p:spPr>
            <a:xfrm>
              <a:off x="6990686" y="4292384"/>
              <a:ext cx="1048022" cy="848071"/>
            </a:xfrm>
            <a:prstGeom prst="triangle">
              <a:avLst>
                <a:gd name="adj" fmla="val 50000"/>
              </a:avLst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F69F7F7-BFBC-794B-98A7-7296235C8595}"/>
              </a:ext>
            </a:extLst>
          </p:cNvPr>
          <p:cNvGrpSpPr/>
          <p:nvPr/>
        </p:nvGrpSpPr>
        <p:grpSpPr>
          <a:xfrm rot="1595484">
            <a:off x="6839023" y="5900273"/>
            <a:ext cx="2082783" cy="861245"/>
            <a:chOff x="5955925" y="4292384"/>
            <a:chExt cx="2082783" cy="861245"/>
          </a:xfrm>
          <a:solidFill>
            <a:srgbClr val="C00000"/>
          </a:solidFill>
        </p:grpSpPr>
        <p:sp>
          <p:nvSpPr>
            <p:cNvPr id="20" name="Moon 19">
              <a:extLst>
                <a:ext uri="{FF2B5EF4-FFF2-40B4-BE49-F238E27FC236}">
                  <a16:creationId xmlns:a16="http://schemas.microsoft.com/office/drawing/2014/main" xmlns="" id="{A0831BCF-5D93-E247-83F7-80340CCF026E}"/>
                </a:ext>
              </a:extLst>
            </p:cNvPr>
            <p:cNvSpPr/>
            <p:nvPr/>
          </p:nvSpPr>
          <p:spPr>
            <a:xfrm rot="4089301">
              <a:off x="6458592" y="4122136"/>
              <a:ext cx="528826" cy="1534160"/>
            </a:xfrm>
            <a:prstGeom prst="moon">
              <a:avLst/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xmlns="" id="{E04B43C8-92BF-2444-85EF-6954B9085B2A}"/>
                </a:ext>
              </a:extLst>
            </p:cNvPr>
            <p:cNvSpPr/>
            <p:nvPr/>
          </p:nvSpPr>
          <p:spPr>
            <a:xfrm>
              <a:off x="6990686" y="4292384"/>
              <a:ext cx="1048022" cy="848071"/>
            </a:xfrm>
            <a:prstGeom prst="triangle">
              <a:avLst>
                <a:gd name="adj" fmla="val 50000"/>
              </a:avLst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E405985-8DC6-AE4B-9D7E-1641C01C52CD}"/>
              </a:ext>
            </a:extLst>
          </p:cNvPr>
          <p:cNvGrpSpPr/>
          <p:nvPr/>
        </p:nvGrpSpPr>
        <p:grpSpPr>
          <a:xfrm flipH="1">
            <a:off x="1405150" y="4333319"/>
            <a:ext cx="2082783" cy="861245"/>
            <a:chOff x="5955925" y="4292384"/>
            <a:chExt cx="2082783" cy="861245"/>
          </a:xfrm>
          <a:solidFill>
            <a:srgbClr val="C00000"/>
          </a:solidFill>
        </p:grpSpPr>
        <p:sp>
          <p:nvSpPr>
            <p:cNvPr id="23" name="Moon 22">
              <a:extLst>
                <a:ext uri="{FF2B5EF4-FFF2-40B4-BE49-F238E27FC236}">
                  <a16:creationId xmlns:a16="http://schemas.microsoft.com/office/drawing/2014/main" xmlns="" id="{943CEB32-41E1-824C-861C-A1A3733C9AE2}"/>
                </a:ext>
              </a:extLst>
            </p:cNvPr>
            <p:cNvSpPr/>
            <p:nvPr/>
          </p:nvSpPr>
          <p:spPr>
            <a:xfrm rot="4089301">
              <a:off x="6458592" y="4122136"/>
              <a:ext cx="528826" cy="1534160"/>
            </a:xfrm>
            <a:prstGeom prst="moon">
              <a:avLst/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xmlns="" id="{180C6216-4FA3-7149-8220-5F7D85A2BB6F}"/>
                </a:ext>
              </a:extLst>
            </p:cNvPr>
            <p:cNvSpPr/>
            <p:nvPr/>
          </p:nvSpPr>
          <p:spPr>
            <a:xfrm>
              <a:off x="6990686" y="4292384"/>
              <a:ext cx="1048022" cy="848071"/>
            </a:xfrm>
            <a:prstGeom prst="triangle">
              <a:avLst>
                <a:gd name="adj" fmla="val 50000"/>
              </a:avLst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18F113F-DED1-2C41-A582-0C5DBEB5E688}"/>
              </a:ext>
            </a:extLst>
          </p:cNvPr>
          <p:cNvGrpSpPr/>
          <p:nvPr/>
        </p:nvGrpSpPr>
        <p:grpSpPr>
          <a:xfrm rot="19341240" flipH="1">
            <a:off x="1232465" y="6815573"/>
            <a:ext cx="2082783" cy="861245"/>
            <a:chOff x="5955925" y="4292384"/>
            <a:chExt cx="2082783" cy="861245"/>
          </a:xfrm>
          <a:solidFill>
            <a:srgbClr val="C00000"/>
          </a:solidFill>
        </p:grpSpPr>
        <p:sp>
          <p:nvSpPr>
            <p:cNvPr id="27" name="Moon 26">
              <a:extLst>
                <a:ext uri="{FF2B5EF4-FFF2-40B4-BE49-F238E27FC236}">
                  <a16:creationId xmlns:a16="http://schemas.microsoft.com/office/drawing/2014/main" xmlns="" id="{D5BC4C41-ABDA-8943-8E1E-6A32A370AEA1}"/>
                </a:ext>
              </a:extLst>
            </p:cNvPr>
            <p:cNvSpPr/>
            <p:nvPr/>
          </p:nvSpPr>
          <p:spPr>
            <a:xfrm rot="4089301">
              <a:off x="6458592" y="4122136"/>
              <a:ext cx="528826" cy="1534160"/>
            </a:xfrm>
            <a:prstGeom prst="moon">
              <a:avLst/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xmlns="" id="{590D21BA-F663-1044-98C5-956C1E7A153F}"/>
                </a:ext>
              </a:extLst>
            </p:cNvPr>
            <p:cNvSpPr/>
            <p:nvPr/>
          </p:nvSpPr>
          <p:spPr>
            <a:xfrm>
              <a:off x="6990686" y="4292384"/>
              <a:ext cx="1048022" cy="848071"/>
            </a:xfrm>
            <a:prstGeom prst="triangle">
              <a:avLst>
                <a:gd name="adj" fmla="val 50000"/>
              </a:avLst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9" name="Date Placeholder 3"/>
          <p:cNvSpPr txBox="1">
            <a:spLocks/>
          </p:cNvSpPr>
          <p:nvPr/>
        </p:nvSpPr>
        <p:spPr>
          <a:xfrm>
            <a:off x="10191750" y="8507010"/>
            <a:ext cx="59245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Natalia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Manola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xmlns="" id="{2F4C7601-74F6-E34B-A232-E141ACFB6548}"/>
              </a:ext>
            </a:extLst>
          </p:cNvPr>
          <p:cNvSpPr txBox="1">
            <a:spLocks/>
          </p:cNvSpPr>
          <p:nvPr/>
        </p:nvSpPr>
        <p:spPr>
          <a:xfrm>
            <a:off x="1066800" y="1484026"/>
            <a:ext cx="9669685" cy="20211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6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500"/>
              </a:spcBef>
              <a:buNone/>
            </a:pPr>
            <a:r>
              <a:rPr lang="en-GB" b="1" dirty="0">
                <a:solidFill>
                  <a:srgbClr val="FF0000"/>
                </a:solidFill>
              </a:rPr>
              <a:t>Facts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A6"/>
                </a:solidFill>
              </a:rPr>
              <a:t>Research is global, support is local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A6"/>
                </a:solidFill>
              </a:rPr>
              <a:t>Diversity in culture &amp; maturity of national/local </a:t>
            </a:r>
            <a:r>
              <a:rPr lang="en-GB" dirty="0" err="1">
                <a:solidFill>
                  <a:srgbClr val="0000A6"/>
                </a:solidFill>
              </a:rPr>
              <a:t>infras</a:t>
            </a:r>
            <a:endParaRPr lang="en-GB" dirty="0">
              <a:solidFill>
                <a:srgbClr val="0000A6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A6"/>
                </a:solidFill>
              </a:rPr>
              <a:t>Not one size fits all in OA and open science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xmlns="" id="{1E6CC4E9-AEF5-FE42-8BE7-8D5116183467}"/>
              </a:ext>
            </a:extLst>
          </p:cNvPr>
          <p:cNvSpPr txBox="1">
            <a:spLocks/>
          </p:cNvSpPr>
          <p:nvPr/>
        </p:nvSpPr>
        <p:spPr>
          <a:xfrm>
            <a:off x="8627534" y="3736094"/>
            <a:ext cx="5174075" cy="386944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400" b="1" i="1" u="none" strike="noStrike" cap="none" spc="-300" baseline="0">
                <a:ln>
                  <a:noFill/>
                </a:ln>
                <a:solidFill>
                  <a:schemeClr val="bg1"/>
                </a:solidFill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900"/>
              </a:spcBef>
            </a:pPr>
            <a:r>
              <a:rPr lang="en-US" sz="32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pan-European network</a:t>
            </a:r>
          </a:p>
          <a:p>
            <a:pPr>
              <a:spcBef>
                <a:spcPts val="900"/>
              </a:spcBef>
            </a:pPr>
            <a:r>
              <a:rPr lang="en-US" sz="3200" i="0" dirty="0">
                <a:solidFill>
                  <a:srgbClr val="FF0000"/>
                </a:solidFill>
              </a:rPr>
              <a:t>⇢ 34 countries</a:t>
            </a:r>
          </a:p>
          <a:p>
            <a:pPr>
              <a:spcBef>
                <a:spcPts val="900"/>
              </a:spcBef>
            </a:pPr>
            <a:r>
              <a:rPr lang="en-US" sz="32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 national organizations</a:t>
            </a:r>
          </a:p>
          <a:p>
            <a:pPr>
              <a:spcBef>
                <a:spcPts val="900"/>
              </a:spcBef>
            </a:pPr>
            <a:r>
              <a:rPr lang="en-US" sz="3200" i="0" dirty="0">
                <a:solidFill>
                  <a:srgbClr val="FF0000"/>
                </a:solidFill>
              </a:rPr>
              <a:t>⇢ 4  area coordinators</a:t>
            </a:r>
          </a:p>
        </p:txBody>
      </p:sp>
      <p:grpSp>
        <p:nvGrpSpPr>
          <p:cNvPr id="33" name="Group 6">
            <a:extLst>
              <a:ext uri="{FF2B5EF4-FFF2-40B4-BE49-F238E27FC236}">
                <a16:creationId xmlns:a16="http://schemas.microsoft.com/office/drawing/2014/main" xmlns="" id="{F3D0C2EA-A309-4E45-B54A-F13B36DB25E4}"/>
              </a:ext>
            </a:extLst>
          </p:cNvPr>
          <p:cNvGrpSpPr/>
          <p:nvPr/>
        </p:nvGrpSpPr>
        <p:grpSpPr>
          <a:xfrm>
            <a:off x="12019280" y="7265709"/>
            <a:ext cx="6754237" cy="1841881"/>
            <a:chOff x="10204108" y="4331598"/>
            <a:chExt cx="10269599" cy="1841881"/>
          </a:xfrm>
        </p:grpSpPr>
        <p:sp>
          <p:nvSpPr>
            <p:cNvPr id="34" name="Rounded Rectangle 8">
              <a:extLst>
                <a:ext uri="{FF2B5EF4-FFF2-40B4-BE49-F238E27FC236}">
                  <a16:creationId xmlns:a16="http://schemas.microsoft.com/office/drawing/2014/main" xmlns="" id="{AB08DB0A-5FF2-5C45-94AC-12BD09D88EFC}"/>
                </a:ext>
              </a:extLst>
            </p:cNvPr>
            <p:cNvSpPr/>
            <p:nvPr/>
          </p:nvSpPr>
          <p:spPr>
            <a:xfrm>
              <a:off x="10204108" y="4331598"/>
              <a:ext cx="10269599" cy="1728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xmlns="" id="{F619B9C9-C6EF-E240-82D1-44F9C082FAF3}"/>
                </a:ext>
              </a:extLst>
            </p:cNvPr>
            <p:cNvSpPr txBox="1"/>
            <p:nvPr/>
          </p:nvSpPr>
          <p:spPr>
            <a:xfrm>
              <a:off x="10709809" y="4599971"/>
              <a:ext cx="5368771" cy="157350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rmAutofit/>
            </a:bodyPr>
            <a:lstStyle/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Linked to </a:t>
              </a:r>
              <a:r>
                <a:rPr kumimoji="0" lang="en-GB" sz="36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infras</a:t>
              </a:r>
              <a:r>
                <a:rPr kumimoji="0" lang="en-GB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 around the world</a:t>
              </a:r>
            </a:p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endParaRPr>
            </a:p>
          </p:txBody>
        </p:sp>
      </p:grpSp>
      <p:grpSp>
        <p:nvGrpSpPr>
          <p:cNvPr id="36" name="Group 10">
            <a:extLst>
              <a:ext uri="{FF2B5EF4-FFF2-40B4-BE49-F238E27FC236}">
                <a16:creationId xmlns:a16="http://schemas.microsoft.com/office/drawing/2014/main" xmlns="" id="{FC9EC537-3CCD-8E48-9C18-807D38D81850}"/>
              </a:ext>
            </a:extLst>
          </p:cNvPr>
          <p:cNvGrpSpPr/>
          <p:nvPr/>
        </p:nvGrpSpPr>
        <p:grpSpPr>
          <a:xfrm>
            <a:off x="12044652" y="5831840"/>
            <a:ext cx="6754237" cy="1444029"/>
            <a:chOff x="10165446" y="8005628"/>
            <a:chExt cx="10269599" cy="1977440"/>
          </a:xfrm>
        </p:grpSpPr>
        <p:sp>
          <p:nvSpPr>
            <p:cNvPr id="37" name="Rounded Rectangle 11">
              <a:extLst>
                <a:ext uri="{FF2B5EF4-FFF2-40B4-BE49-F238E27FC236}">
                  <a16:creationId xmlns:a16="http://schemas.microsoft.com/office/drawing/2014/main" xmlns="" id="{EB5B4519-1528-1B49-A605-E2E5A3405EDD}"/>
                </a:ext>
              </a:extLst>
            </p:cNvPr>
            <p:cNvSpPr/>
            <p:nvPr/>
          </p:nvSpPr>
          <p:spPr>
            <a:xfrm>
              <a:off x="10165446" y="8005628"/>
              <a:ext cx="10269599" cy="1728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xmlns="" id="{0F6F70EA-B8CD-2841-B5EB-9F17618066CE}"/>
                </a:ext>
              </a:extLst>
            </p:cNvPr>
            <p:cNvSpPr txBox="1"/>
            <p:nvPr/>
          </p:nvSpPr>
          <p:spPr>
            <a:xfrm>
              <a:off x="10261821" y="8409560"/>
              <a:ext cx="5368771" cy="157350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rmAutofit/>
            </a:bodyPr>
            <a:lstStyle/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Moving to OS</a:t>
              </a:r>
            </a:p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endParaRPr>
            </a:p>
          </p:txBody>
        </p:sp>
      </p:grpSp>
      <p:sp>
        <p:nvSpPr>
          <p:cNvPr id="39" name="Footer Placeholder 1">
            <a:extLst>
              <a:ext uri="{FF2B5EF4-FFF2-40B4-BE49-F238E27FC236}">
                <a16:creationId xmlns:a16="http://schemas.microsoft.com/office/drawing/2014/main" xmlns="" id="{88207FB9-EC87-3443-BBEA-634477ED8DEA}"/>
              </a:ext>
            </a:extLst>
          </p:cNvPr>
          <p:cNvSpPr txBox="1">
            <a:spLocks/>
          </p:cNvSpPr>
          <p:nvPr/>
        </p:nvSpPr>
        <p:spPr>
          <a:xfrm>
            <a:off x="4070131" y="8129847"/>
            <a:ext cx="8116328" cy="1014154"/>
          </a:xfrm>
          <a:prstGeom prst="rect">
            <a:avLst/>
          </a:prstGeom>
        </p:spPr>
        <p:txBody>
          <a:bodyPr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504678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5894" y="1574047"/>
            <a:ext cx="6344680" cy="7475823"/>
            <a:chOff x="5986272" y="1574048"/>
            <a:chExt cx="5539633" cy="66531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272" y="1574048"/>
              <a:ext cx="5539633" cy="6653128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657782" y="3721899"/>
              <a:ext cx="165820" cy="171024"/>
            </a:xfrm>
            <a:prstGeom prst="ellipse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78820" y="2649003"/>
              <a:ext cx="165820" cy="171024"/>
            </a:xfrm>
            <a:prstGeom prst="ellipse">
              <a:avLst/>
            </a:prstGeom>
            <a:solidFill>
              <a:schemeClr val="accent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OpenAIRE</a:t>
            </a:r>
            <a:r>
              <a:rPr lang="en-GB" dirty="0"/>
              <a:t> NOAD in Italy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390F3D1-693E-9D4B-8871-D1E69C2127C8}"/>
              </a:ext>
            </a:extLst>
          </p:cNvPr>
          <p:cNvGrpSpPr/>
          <p:nvPr/>
        </p:nvGrpSpPr>
        <p:grpSpPr>
          <a:xfrm>
            <a:off x="12041022" y="7074833"/>
            <a:ext cx="5000201" cy="1854195"/>
            <a:chOff x="6491096" y="10825902"/>
            <a:chExt cx="11399626" cy="1854195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4FA31C1-A6F2-D44D-84D1-AC44913E9963}"/>
                </a:ext>
              </a:extLst>
            </p:cNvPr>
            <p:cNvSpPr/>
            <p:nvPr/>
          </p:nvSpPr>
          <p:spPr>
            <a:xfrm>
              <a:off x="6491096" y="11134807"/>
              <a:ext cx="11399626" cy="1152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Text Placeholder 15">
              <a:extLst>
                <a:ext uri="{FF2B5EF4-FFF2-40B4-BE49-F238E27FC236}">
                  <a16:creationId xmlns:a16="http://schemas.microsoft.com/office/drawing/2014/main" xmlns="" id="{F9ACD6EE-C81F-2842-862C-9DAB7ABF6F27}"/>
                </a:ext>
              </a:extLst>
            </p:cNvPr>
            <p:cNvSpPr txBox="1">
              <a:spLocks/>
            </p:cNvSpPr>
            <p:nvPr/>
          </p:nvSpPr>
          <p:spPr>
            <a:xfrm>
              <a:off x="7916755" y="10825902"/>
              <a:ext cx="7327783" cy="1854195"/>
            </a:xfrm>
            <a:prstGeom prst="rect">
              <a:avLst/>
            </a:prstGeom>
          </p:spPr>
          <p:txBody>
            <a:bodyPr lIns="0" tIns="0" rIns="0" bIns="0" anchor="ctr" anchorCtr="0">
              <a:normAutofit/>
            </a:bodyPr>
            <a:lstStyle>
              <a:lvl1pPr marL="0" marR="0" indent="0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4400" b="1" i="1" u="none" strike="noStrike" cap="none" spc="-300" baseline="0">
                  <a:ln>
                    <a:noFill/>
                  </a:ln>
                  <a:solidFill>
                    <a:schemeClr val="bg1"/>
                  </a:solidFill>
                  <a:uFillTx/>
                  <a:latin typeface="Open Sans Semibold" charset="0"/>
                  <a:ea typeface="Open Sans Semibold" charset="0"/>
                  <a:cs typeface="Open Sans Semibold" charset="0"/>
                  <a:sym typeface="Helvetica Light"/>
                </a:defRPr>
              </a:lvl1pPr>
              <a:lvl2pPr marL="444489" marR="0" indent="0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defRPr>
              </a:lvl2pPr>
              <a:lvl3pPr marL="888978" marR="0" indent="0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defRPr>
              </a:lvl3pPr>
              <a:lvl4pPr marL="1333467" marR="0" indent="0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defRPr>
              </a:lvl4pPr>
              <a:lvl5pPr marL="1777956" marR="0" indent="0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defRPr>
              </a:lvl5pPr>
              <a:lvl6pPr marL="2617545" marR="0" indent="-395101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062034" marR="0" indent="-395101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06523" marR="0" indent="-395101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3951012" marR="0" indent="-395101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r">
                <a:spcBef>
                  <a:spcPts val="900"/>
                </a:spcBef>
              </a:pPr>
              <a:r>
                <a:rPr lang="en-US" sz="3200" b="0" dirty="0"/>
                <a:t>It’s people that makes the difference!</a:t>
              </a:r>
            </a:p>
          </p:txBody>
        </p:sp>
      </p:grpSp>
      <p:sp>
        <p:nvSpPr>
          <p:cNvPr id="10" name="Text Placeholder 2"/>
          <p:cNvSpPr txBox="1">
            <a:spLocks/>
          </p:cNvSpPr>
          <p:nvPr/>
        </p:nvSpPr>
        <p:spPr>
          <a:xfrm>
            <a:off x="851583" y="4721224"/>
            <a:ext cx="6524578" cy="2548262"/>
          </a:xfrm>
          <a:prstGeom prst="rect">
            <a:avLst/>
          </a:prstGeom>
        </p:spPr>
        <p:txBody>
          <a:bodyPr>
            <a:no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6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Emma </a:t>
            </a:r>
            <a:r>
              <a:rPr lang="en-US" sz="3600" b="1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Lazzeri</a:t>
            </a:r>
            <a:r>
              <a:rPr lang="en-US" sz="3600" b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/>
            </a:r>
            <a:br>
              <a:rPr lang="en-US" sz="3600" b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</a:br>
            <a:r>
              <a:rPr lang="en-US" sz="300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CNR – </a:t>
            </a:r>
            <a:r>
              <a:rPr lang="en-US" sz="300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Istituto</a:t>
            </a:r>
            <a:r>
              <a:rPr lang="en-US" sz="300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di </a:t>
            </a:r>
            <a:r>
              <a:rPr lang="en-US" sz="300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Scienze</a:t>
            </a:r>
            <a:r>
              <a:rPr lang="en-US" sz="300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e </a:t>
            </a:r>
            <a:br>
              <a:rPr lang="en-US" sz="300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</a:br>
            <a:r>
              <a:rPr lang="en-US" sz="300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Tecnologie</a:t>
            </a:r>
            <a:r>
              <a:rPr lang="en-US" sz="300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300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dell’Informazione</a:t>
            </a:r>
            <a:r>
              <a:rPr lang="en-US" sz="300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/>
            </a:r>
            <a:br>
              <a:rPr lang="en-US" sz="300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</a:br>
            <a:r>
              <a:rPr lang="en-US" sz="300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Pisa</a:t>
            </a:r>
            <a:endParaRPr lang="cs-CZ" sz="3000">
              <a:solidFill>
                <a:schemeClr val="accent2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-185440" y="1590990"/>
            <a:ext cx="6524578" cy="2548262"/>
          </a:xfrm>
          <a:prstGeom prst="rect">
            <a:avLst/>
          </a:prstGeom>
        </p:spPr>
        <p:txBody>
          <a:bodyPr>
            <a:no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6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Elena Giglia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/>
            </a:r>
            <a:b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</a:br>
            <a:r>
              <a:rPr lang="en-US" sz="3000" dirty="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Unità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di </a:t>
            </a:r>
            <a:r>
              <a:rPr lang="en-US" sz="3000" dirty="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progetto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Open Access</a:t>
            </a:r>
            <a:b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</a:br>
            <a:r>
              <a:rPr lang="en-US" sz="3000" dirty="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Direzione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3000" dirty="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Ricerca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e </a:t>
            </a:r>
            <a:r>
              <a:rPr lang="en-US" sz="3000" dirty="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Terza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3000" dirty="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Missione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/>
            </a:r>
            <a:b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</a:br>
            <a:r>
              <a:rPr lang="en-US" sz="3000" dirty="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Universita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' </a:t>
            </a:r>
            <a:r>
              <a:rPr lang="en-US" sz="3000" dirty="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degli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3000" dirty="0" err="1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Studi</a:t>
            </a:r>
            <a:r>
              <a:rPr lang="en-US" sz="3000" dirty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rPr>
              <a:t> di Torino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9854874" y="3951079"/>
            <a:ext cx="6524578" cy="831808"/>
          </a:xfrm>
          <a:prstGeom prst="rect">
            <a:avLst/>
          </a:prstGeom>
        </p:spPr>
        <p:txBody>
          <a:bodyPr>
            <a:no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6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buNone/>
            </a:pPr>
            <a:r>
              <a:rPr lang="en-US" sz="4400" b="1" err="1">
                <a:solidFill>
                  <a:srgbClr val="2D3293"/>
                </a:solidFill>
              </a:rPr>
              <a:t>noad-it@openaire.eu</a:t>
            </a:r>
            <a:endParaRPr lang="cs-CZ">
              <a:solidFill>
                <a:srgbClr val="2D3293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29"/>
          <a:stretch/>
        </p:blipFill>
        <p:spPr>
          <a:xfrm>
            <a:off x="8267526" y="3639529"/>
            <a:ext cx="1598782" cy="15429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96" y="3094813"/>
            <a:ext cx="1342146" cy="1335425"/>
          </a:xfrm>
          <a:prstGeom prst="rect">
            <a:avLst/>
          </a:prstGeom>
        </p:spPr>
      </p:pic>
      <p:sp>
        <p:nvSpPr>
          <p:cNvPr id="19" name="Footer Placeholder 1">
            <a:extLst>
              <a:ext uri="{FF2B5EF4-FFF2-40B4-BE49-F238E27FC236}">
                <a16:creationId xmlns:a16="http://schemas.microsoft.com/office/drawing/2014/main" xmlns="" id="{F805AFE5-3BCF-AA41-A29E-078E61678055}"/>
              </a:ext>
            </a:extLst>
          </p:cNvPr>
          <p:cNvSpPr txBox="1">
            <a:spLocks/>
          </p:cNvSpPr>
          <p:nvPr/>
        </p:nvSpPr>
        <p:spPr>
          <a:xfrm>
            <a:off x="2976823" y="8129847"/>
            <a:ext cx="8116328" cy="1014154"/>
          </a:xfrm>
          <a:prstGeom prst="rect">
            <a:avLst/>
          </a:prstGeom>
        </p:spPr>
        <p:txBody>
          <a:bodyPr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14137220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F110BA6-5765-8142-BC4D-F785BD432A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What we support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7F99003-4374-024F-9B8B-CD42EFB85B90}"/>
              </a:ext>
            </a:extLst>
          </p:cNvPr>
          <p:cNvGraphicFramePr/>
          <p:nvPr>
            <p:extLst/>
          </p:nvPr>
        </p:nvGraphicFramePr>
        <p:xfrm>
          <a:off x="1026940" y="1711080"/>
          <a:ext cx="13866268" cy="684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F1FFD04-E297-264A-B632-D5EB0C8A4A6E}"/>
              </a:ext>
            </a:extLst>
          </p:cNvPr>
          <p:cNvSpPr txBox="1">
            <a:spLocks/>
          </p:cNvSpPr>
          <p:nvPr/>
        </p:nvSpPr>
        <p:spPr>
          <a:xfrm>
            <a:off x="10191750" y="8507010"/>
            <a:ext cx="59245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Natalia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Manola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E3613229-83F3-AD4E-87B7-1ECF0CE1ED46}"/>
              </a:ext>
            </a:extLst>
          </p:cNvPr>
          <p:cNvSpPr txBox="1">
            <a:spLocks/>
          </p:cNvSpPr>
          <p:nvPr/>
        </p:nvSpPr>
        <p:spPr>
          <a:xfrm>
            <a:off x="4070131" y="8129847"/>
            <a:ext cx="8116328" cy="1014154"/>
          </a:xfrm>
          <a:prstGeom prst="rect">
            <a:avLst/>
          </a:prstGeom>
        </p:spPr>
        <p:txBody>
          <a:bodyPr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6230517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/>
          </p:nvPr>
        </p:nvGraphicFramePr>
        <p:xfrm>
          <a:off x="1186910" y="3532908"/>
          <a:ext cx="13706298" cy="4135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CF775B-BF8B-4041-AAD0-596B03A075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How we support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233B4DF2-361D-2F40-A472-E613305C0667}"/>
              </a:ext>
            </a:extLst>
          </p:cNvPr>
          <p:cNvSpPr txBox="1">
            <a:spLocks/>
          </p:cNvSpPr>
          <p:nvPr/>
        </p:nvSpPr>
        <p:spPr>
          <a:xfrm>
            <a:off x="1186910" y="1774969"/>
            <a:ext cx="13706298" cy="1788263"/>
          </a:xfrm>
          <a:prstGeom prst="rect">
            <a:avLst/>
          </a:prstGeom>
        </p:spPr>
        <p:txBody>
          <a:bodyPr anchor="ctr">
            <a:normAutofit fontScale="47500" lnSpcReduction="20000"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8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9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10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900"/>
              </a:spcBef>
              <a:buNone/>
            </a:pPr>
            <a:r>
              <a:rPr lang="en-GB" sz="7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Distributed and hierarchical training: </a:t>
            </a:r>
            <a:r>
              <a:rPr lang="en-GB" sz="7600" b="1" i="1" dirty="0">
                <a:solidFill>
                  <a:srgbClr val="FF0000"/>
                </a:solidFill>
              </a:rPr>
              <a:t>train-the-trainers</a:t>
            </a:r>
          </a:p>
          <a:p>
            <a:pPr marL="0" indent="0" algn="ctr">
              <a:lnSpc>
                <a:spcPct val="120000"/>
              </a:lnSpc>
              <a:spcBef>
                <a:spcPts val="900"/>
              </a:spcBef>
              <a:buNone/>
            </a:pPr>
            <a:r>
              <a:rPr lang="en-GB" sz="6700" b="1" dirty="0">
                <a:solidFill>
                  <a:srgbClr val="003CC2"/>
                </a:solidFill>
              </a:rPr>
              <a:t>NOADs ⇢ National / research </a:t>
            </a:r>
            <a:r>
              <a:rPr lang="en-GB" sz="6700" b="1" dirty="0" err="1">
                <a:solidFill>
                  <a:srgbClr val="003CC2"/>
                </a:solidFill>
              </a:rPr>
              <a:t>infras</a:t>
            </a:r>
            <a:r>
              <a:rPr lang="en-GB" sz="6700" b="1" dirty="0">
                <a:solidFill>
                  <a:srgbClr val="003CC2"/>
                </a:solidFill>
              </a:rPr>
              <a:t>, organizations ⇢ Researchers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C07DB681-BEDA-0048-850C-C146905E5BD0}"/>
              </a:ext>
            </a:extLst>
          </p:cNvPr>
          <p:cNvSpPr txBox="1">
            <a:spLocks/>
          </p:cNvSpPr>
          <p:nvPr/>
        </p:nvSpPr>
        <p:spPr>
          <a:xfrm>
            <a:off x="10191750" y="8507010"/>
            <a:ext cx="59245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Natalia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Manola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9CC5A144-01C7-9641-BF08-98C3DD2AC7D1}"/>
              </a:ext>
            </a:extLst>
          </p:cNvPr>
          <p:cNvSpPr txBox="1">
            <a:spLocks/>
          </p:cNvSpPr>
          <p:nvPr/>
        </p:nvSpPr>
        <p:spPr>
          <a:xfrm>
            <a:off x="4070131" y="8129847"/>
            <a:ext cx="8116328" cy="1014154"/>
          </a:xfrm>
          <a:prstGeom prst="rect">
            <a:avLst/>
          </a:prstGeom>
        </p:spPr>
        <p:txBody>
          <a:bodyPr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63691353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r="13600"/>
          <a:stretch/>
        </p:blipFill>
        <p:spPr>
          <a:xfrm>
            <a:off x="1" y="0"/>
            <a:ext cx="16256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4A52F9">
              <a:alpha val="50000"/>
            </a:srgbClr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25305" y="893394"/>
            <a:ext cx="11313039" cy="2360169"/>
          </a:xfrm>
          <a:prstGeom prst="rect">
            <a:avLst/>
          </a:prstGeom>
        </p:spPr>
        <p:txBody>
          <a:bodyPr>
            <a:no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1500"/>
              </a:spcBef>
              <a:buNone/>
            </a:pPr>
            <a:r>
              <a:rPr lang="en-US" sz="13900" b="1">
                <a:solidFill>
                  <a:schemeClr val="bg1"/>
                </a:solidFill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8260101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9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OpenAIRE</a:t>
            </a:r>
            <a:r>
              <a:rPr lang="en-US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Advance </a:t>
            </a:r>
          </a:p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One of the main goals in the new phase of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OpenAIRE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is to repackage services providing them as complete products.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xmlns="" id="{6142489A-3964-E546-8181-FBF8DF9F2BA8}"/>
              </a:ext>
            </a:extLst>
          </p:cNvPr>
          <p:cNvSpPr txBox="1">
            <a:spLocks/>
          </p:cNvSpPr>
          <p:nvPr/>
        </p:nvSpPr>
        <p:spPr>
          <a:xfrm>
            <a:off x="4070131" y="8129847"/>
            <a:ext cx="8116328" cy="1014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ctr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105756966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xmlns="" id="{350ABF75-5B30-F541-B35F-BBA0A47138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How?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BC51C74-4851-A74B-BE04-3160D8672D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" sz="4000" dirty="0"/>
              <a:t>Working to bundle the current services into products to address specific stakeholders’ needs and Product Management processes.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F6AD2C6-5D82-1745-BABB-520E669875B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end users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65747749-913F-8744-B045-7AB0C851CDA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" sz="4000" dirty="0"/>
              <a:t>For Research Communities </a:t>
            </a:r>
            <a:br>
              <a:rPr lang="en" sz="4000" dirty="0"/>
            </a:br>
            <a:r>
              <a:rPr lang="en" sz="4000" dirty="0"/>
              <a:t>Content Providers; Monitor: for funders, institutions and projects. Plus Explore service for All.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1C147AEA-2569-204C-9D3E-FE17FCF9D3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it-IT" sz="6000" spc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sz="6000" spc="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it-IT" sz="6000" spc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Dashboard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93A33097-553F-204E-B552-4F6A7D5AD3D6}"/>
              </a:ext>
            </a:extLst>
          </p:cNvPr>
          <p:cNvSpPr txBox="1">
            <a:spLocks/>
          </p:cNvSpPr>
          <p:nvPr/>
        </p:nvSpPr>
        <p:spPr>
          <a:xfrm>
            <a:off x="4070131" y="8129847"/>
            <a:ext cx="8116328" cy="1014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ctr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00139533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2044"/>
          <a:stretch/>
        </p:blipFill>
        <p:spPr>
          <a:xfrm>
            <a:off x="0" y="-2"/>
            <a:ext cx="16256001" cy="80807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9767"/>
            <a:ext cx="16293949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>
          <a:xfrm>
            <a:off x="697518" y="1593584"/>
            <a:ext cx="14671442" cy="242526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FFFFFF"/>
                </a:solidFill>
              </a:rPr>
              <a:t>Why </a:t>
            </a:r>
            <a:r>
              <a:rPr lang="en-US" b="0" dirty="0" err="1">
                <a:solidFill>
                  <a:srgbClr val="FFFFFF"/>
                </a:solidFill>
              </a:rPr>
              <a:t>OpenAIRE</a:t>
            </a:r>
            <a:r>
              <a:rPr lang="en-US" b="0" dirty="0">
                <a:solidFill>
                  <a:srgbClr val="FFFFFF"/>
                </a:solidFill>
              </a:rPr>
              <a:t>?</a:t>
            </a:r>
            <a:endParaRPr lang="en-US" b="0" spc="0" dirty="0">
              <a:solidFill>
                <a:srgbClr val="FFFFFF"/>
              </a:solidFill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xmlns="" id="{58D6EF51-19F2-2D48-9502-7B62D7A9399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70131" y="8129847"/>
            <a:ext cx="8116328" cy="1014154"/>
          </a:xfrm>
        </p:spPr>
        <p:txBody>
          <a:bodyPr>
            <a:normAutofit/>
          </a:bodyPr>
          <a:lstStyle/>
          <a:p>
            <a:r>
              <a:rPr lang="it-IT" b="1" dirty="0" err="1"/>
              <a:t>OpenAIRE</a:t>
            </a:r>
            <a:r>
              <a:rPr lang="it-IT" b="1" dirty="0"/>
              <a:t> National Workshop,</a:t>
            </a:r>
          </a:p>
          <a:p>
            <a:r>
              <a:rPr lang="it-IT" b="1" dirty="0"/>
              <a:t>The future of </a:t>
            </a:r>
            <a:r>
              <a:rPr lang="it-IT" b="1" dirty="0" err="1"/>
              <a:t>scholarly</a:t>
            </a:r>
            <a:r>
              <a:rPr lang="it-IT" b="1" dirty="0"/>
              <a:t> </a:t>
            </a:r>
            <a:r>
              <a:rPr lang="it-IT" b="1" dirty="0" err="1"/>
              <a:t>communication</a:t>
            </a:r>
            <a:r>
              <a:rPr lang="it-IT" b="1" dirty="0"/>
              <a:t> in Europe</a:t>
            </a:r>
          </a:p>
          <a:p>
            <a:r>
              <a:rPr lang="en-US" dirty="0"/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66429353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4" name="Google Shape;2284;p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695" y="1689984"/>
            <a:ext cx="3701792" cy="302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85" name="Google Shape;2285;p2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695" y="5450364"/>
            <a:ext cx="3701792" cy="302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86" name="Google Shape;2286;p2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9490" y="5450364"/>
            <a:ext cx="3701792" cy="302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87" name="Google Shape;2287;p2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28286" y="5450364"/>
            <a:ext cx="3701792" cy="302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88" name="Google Shape;2288;p2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28286" y="1689984"/>
            <a:ext cx="3701792" cy="302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89" name="Google Shape;2289;p2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19491" y="1689984"/>
            <a:ext cx="3701792" cy="302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290" name="Google Shape;2290;p235"/>
          <p:cNvSpPr txBox="1">
            <a:spLocks noGrp="1"/>
          </p:cNvSpPr>
          <p:nvPr>
            <p:ph type="body" idx="1"/>
          </p:nvPr>
        </p:nvSpPr>
        <p:spPr>
          <a:xfrm>
            <a:off x="637953" y="338668"/>
            <a:ext cx="14587870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</a:pPr>
            <a:r>
              <a:rPr lang="en-GB" sz="5400" b="1" i="0" u="none" strike="noStrike" cap="none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Services for All</a:t>
            </a:r>
            <a:endParaRPr sz="5400" b="1" i="0" u="none" strike="noStrike" cap="none" dirty="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291" name="Google Shape;2291;p235"/>
          <p:cNvGrpSpPr/>
          <p:nvPr/>
        </p:nvGrpSpPr>
        <p:grpSpPr>
          <a:xfrm>
            <a:off x="8467927" y="1275615"/>
            <a:ext cx="2383894" cy="1497108"/>
            <a:chOff x="8387244" y="1275620"/>
            <a:chExt cx="2451131" cy="828600"/>
          </a:xfrm>
        </p:grpSpPr>
        <p:sp>
          <p:nvSpPr>
            <p:cNvPr id="2292" name="Google Shape;2292;p235"/>
            <p:cNvSpPr/>
            <p:nvPr/>
          </p:nvSpPr>
          <p:spPr>
            <a:xfrm>
              <a:off x="8387244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93" name="Google Shape;2293;p235"/>
            <p:cNvSpPr txBox="1"/>
            <p:nvPr/>
          </p:nvSpPr>
          <p:spPr>
            <a:xfrm>
              <a:off x="8457275" y="1275620"/>
              <a:ext cx="23811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26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Providers compatibility</a:t>
              </a:r>
              <a:endParaRPr sz="26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294" name="Google Shape;2294;p235"/>
          <p:cNvGrpSpPr/>
          <p:nvPr/>
        </p:nvGrpSpPr>
        <p:grpSpPr>
          <a:xfrm>
            <a:off x="13576723" y="1054880"/>
            <a:ext cx="2406907" cy="1497730"/>
            <a:chOff x="8387244" y="1275630"/>
            <a:chExt cx="2474793" cy="828600"/>
          </a:xfrm>
        </p:grpSpPr>
        <p:sp>
          <p:nvSpPr>
            <p:cNvPr id="2295" name="Google Shape;2295;p235"/>
            <p:cNvSpPr/>
            <p:nvPr/>
          </p:nvSpPr>
          <p:spPr>
            <a:xfrm>
              <a:off x="8387244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96" name="Google Shape;2296;p235"/>
            <p:cNvSpPr txBox="1"/>
            <p:nvPr/>
          </p:nvSpPr>
          <p:spPr>
            <a:xfrm>
              <a:off x="8411037" y="1275630"/>
              <a:ext cx="24510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32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OS Policy Support</a:t>
              </a:r>
              <a:endParaRPr sz="32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297" name="Google Shape;2297;p235"/>
          <p:cNvGrpSpPr/>
          <p:nvPr/>
        </p:nvGrpSpPr>
        <p:grpSpPr>
          <a:xfrm>
            <a:off x="13738153" y="3014175"/>
            <a:ext cx="2420902" cy="828600"/>
            <a:chOff x="8387244" y="1275626"/>
            <a:chExt cx="2489183" cy="828600"/>
          </a:xfrm>
        </p:grpSpPr>
        <p:sp>
          <p:nvSpPr>
            <p:cNvPr id="2298" name="Google Shape;2298;p235"/>
            <p:cNvSpPr/>
            <p:nvPr/>
          </p:nvSpPr>
          <p:spPr>
            <a:xfrm>
              <a:off x="8387244" y="1460261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99" name="Google Shape;2299;p235"/>
            <p:cNvSpPr txBox="1"/>
            <p:nvPr/>
          </p:nvSpPr>
          <p:spPr>
            <a:xfrm>
              <a:off x="8402627" y="1275626"/>
              <a:ext cx="24738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32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Dashboard</a:t>
              </a:r>
              <a:endParaRPr sz="32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00" name="Google Shape;2300;p235"/>
          <p:cNvGrpSpPr/>
          <p:nvPr/>
        </p:nvGrpSpPr>
        <p:grpSpPr>
          <a:xfrm>
            <a:off x="3505012" y="5036000"/>
            <a:ext cx="2383900" cy="828600"/>
            <a:chOff x="8387192" y="1275620"/>
            <a:chExt cx="2451137" cy="828600"/>
          </a:xfrm>
        </p:grpSpPr>
        <p:sp>
          <p:nvSpPr>
            <p:cNvPr id="2301" name="Google Shape;2301;p235"/>
            <p:cNvSpPr/>
            <p:nvPr/>
          </p:nvSpPr>
          <p:spPr>
            <a:xfrm>
              <a:off x="8387244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02" name="Google Shape;2302;p235"/>
            <p:cNvSpPr txBox="1"/>
            <p:nvPr/>
          </p:nvSpPr>
          <p:spPr>
            <a:xfrm>
              <a:off x="8387192" y="1275620"/>
              <a:ext cx="24510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32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Dashboard</a:t>
              </a:r>
              <a:endParaRPr sz="32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03" name="Google Shape;2303;p235"/>
          <p:cNvGrpSpPr/>
          <p:nvPr/>
        </p:nvGrpSpPr>
        <p:grpSpPr>
          <a:xfrm>
            <a:off x="3069006" y="1054814"/>
            <a:ext cx="3009006" cy="1718135"/>
            <a:chOff x="8387243" y="1275624"/>
            <a:chExt cx="2451085" cy="828720"/>
          </a:xfrm>
        </p:grpSpPr>
        <p:sp>
          <p:nvSpPr>
            <p:cNvPr id="2304" name="Google Shape;2304;p235"/>
            <p:cNvSpPr/>
            <p:nvPr/>
          </p:nvSpPr>
          <p:spPr>
            <a:xfrm>
              <a:off x="8387243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05" name="Google Shape;2305;p235"/>
            <p:cNvSpPr txBox="1"/>
            <p:nvPr/>
          </p:nvSpPr>
          <p:spPr>
            <a:xfrm>
              <a:off x="8519920" y="1275624"/>
              <a:ext cx="2178687" cy="828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Open Sans"/>
                <a:buNone/>
              </a:pPr>
              <a:r>
                <a:rPr lang="en-GB" sz="24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OA to Pubblications </a:t>
              </a:r>
              <a:br>
                <a:rPr lang="en-GB" sz="24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GB" sz="24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and Data support</a:t>
              </a:r>
              <a:endParaRPr sz="24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06" name="Google Shape;2306;p235"/>
          <p:cNvGrpSpPr/>
          <p:nvPr/>
        </p:nvGrpSpPr>
        <p:grpSpPr>
          <a:xfrm>
            <a:off x="3536850" y="2311795"/>
            <a:ext cx="2518986" cy="1718135"/>
            <a:chOff x="8387243" y="1275624"/>
            <a:chExt cx="2451085" cy="828720"/>
          </a:xfrm>
        </p:grpSpPr>
        <p:sp>
          <p:nvSpPr>
            <p:cNvPr id="2307" name="Google Shape;2307;p235"/>
            <p:cNvSpPr/>
            <p:nvPr/>
          </p:nvSpPr>
          <p:spPr>
            <a:xfrm>
              <a:off x="8387243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08" name="Google Shape;2308;p235"/>
            <p:cNvSpPr txBox="1"/>
            <p:nvPr/>
          </p:nvSpPr>
          <p:spPr>
            <a:xfrm>
              <a:off x="8519920" y="1275624"/>
              <a:ext cx="2178687" cy="828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Open Sans"/>
                <a:buNone/>
              </a:pPr>
              <a:r>
                <a:rPr lang="en-GB" sz="28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DMP training </a:t>
              </a:r>
              <a:br>
                <a:rPr lang="en-GB" sz="28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GB" sz="28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and support</a:t>
              </a:r>
              <a:endParaRPr sz="2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09" name="Google Shape;2309;p235"/>
          <p:cNvGrpSpPr/>
          <p:nvPr/>
        </p:nvGrpSpPr>
        <p:grpSpPr>
          <a:xfrm>
            <a:off x="13753120" y="2283377"/>
            <a:ext cx="2406026" cy="887485"/>
            <a:chOff x="8364441" y="1275624"/>
            <a:chExt cx="2473887" cy="828720"/>
          </a:xfrm>
        </p:grpSpPr>
        <p:sp>
          <p:nvSpPr>
            <p:cNvPr id="2310" name="Google Shape;2310;p235"/>
            <p:cNvSpPr/>
            <p:nvPr/>
          </p:nvSpPr>
          <p:spPr>
            <a:xfrm>
              <a:off x="8387243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11" name="Google Shape;2311;p235"/>
            <p:cNvSpPr txBox="1"/>
            <p:nvPr/>
          </p:nvSpPr>
          <p:spPr>
            <a:xfrm>
              <a:off x="8364441" y="1275624"/>
              <a:ext cx="2473887" cy="828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32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Monitor</a:t>
              </a:r>
              <a:endParaRPr sz="32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12" name="Google Shape;2312;p235"/>
          <p:cNvGrpSpPr/>
          <p:nvPr/>
        </p:nvGrpSpPr>
        <p:grpSpPr>
          <a:xfrm>
            <a:off x="8611939" y="5813015"/>
            <a:ext cx="2401266" cy="1497108"/>
            <a:chOff x="8369335" y="1275621"/>
            <a:chExt cx="2468994" cy="828600"/>
          </a:xfrm>
        </p:grpSpPr>
        <p:sp>
          <p:nvSpPr>
            <p:cNvPr id="2313" name="Google Shape;2313;p235"/>
            <p:cNvSpPr/>
            <p:nvPr/>
          </p:nvSpPr>
          <p:spPr>
            <a:xfrm>
              <a:off x="8387244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14" name="Google Shape;2314;p235"/>
            <p:cNvSpPr txBox="1"/>
            <p:nvPr/>
          </p:nvSpPr>
          <p:spPr>
            <a:xfrm>
              <a:off x="8369335" y="1275621"/>
              <a:ext cx="24630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30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Community outreach</a:t>
              </a:r>
              <a:endParaRPr sz="3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15" name="Google Shape;2315;p235"/>
          <p:cNvGrpSpPr/>
          <p:nvPr/>
        </p:nvGrpSpPr>
        <p:grpSpPr>
          <a:xfrm>
            <a:off x="8531509" y="2447625"/>
            <a:ext cx="2383849" cy="828600"/>
            <a:chOff x="8387244" y="1275633"/>
            <a:chExt cx="2451085" cy="828600"/>
          </a:xfrm>
        </p:grpSpPr>
        <p:sp>
          <p:nvSpPr>
            <p:cNvPr id="2316" name="Google Shape;2316;p235"/>
            <p:cNvSpPr/>
            <p:nvPr/>
          </p:nvSpPr>
          <p:spPr>
            <a:xfrm>
              <a:off x="8387244" y="1460261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17" name="Google Shape;2317;p235"/>
            <p:cNvSpPr txBox="1"/>
            <p:nvPr/>
          </p:nvSpPr>
          <p:spPr>
            <a:xfrm>
              <a:off x="8387250" y="1275633"/>
              <a:ext cx="24510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30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Dashboard</a:t>
              </a:r>
              <a:endParaRPr sz="3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18" name="Google Shape;2318;p235"/>
          <p:cNvGrpSpPr/>
          <p:nvPr/>
        </p:nvGrpSpPr>
        <p:grpSpPr>
          <a:xfrm>
            <a:off x="8611943" y="5036000"/>
            <a:ext cx="2401187" cy="828600"/>
            <a:chOff x="8387244" y="1275620"/>
            <a:chExt cx="2468912" cy="828600"/>
          </a:xfrm>
        </p:grpSpPr>
        <p:sp>
          <p:nvSpPr>
            <p:cNvPr id="2319" name="Google Shape;2319;p235"/>
            <p:cNvSpPr/>
            <p:nvPr/>
          </p:nvSpPr>
          <p:spPr>
            <a:xfrm>
              <a:off x="8387244" y="1460261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0" name="Google Shape;2320;p235"/>
            <p:cNvSpPr txBox="1"/>
            <p:nvPr/>
          </p:nvSpPr>
          <p:spPr>
            <a:xfrm>
              <a:off x="8405156" y="1275620"/>
              <a:ext cx="24510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32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Dashboard</a:t>
              </a:r>
              <a:endParaRPr sz="32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21" name="Google Shape;2321;p235"/>
          <p:cNvGrpSpPr/>
          <p:nvPr/>
        </p:nvGrpSpPr>
        <p:grpSpPr>
          <a:xfrm>
            <a:off x="3505012" y="5593130"/>
            <a:ext cx="2395577" cy="1497730"/>
            <a:chOff x="8375185" y="1275620"/>
            <a:chExt cx="2463144" cy="828600"/>
          </a:xfrm>
        </p:grpSpPr>
        <p:sp>
          <p:nvSpPr>
            <p:cNvPr id="2322" name="Google Shape;2322;p235"/>
            <p:cNvSpPr/>
            <p:nvPr/>
          </p:nvSpPr>
          <p:spPr>
            <a:xfrm>
              <a:off x="8387244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3" name="Google Shape;2323;p235"/>
            <p:cNvSpPr txBox="1"/>
            <p:nvPr/>
          </p:nvSpPr>
          <p:spPr>
            <a:xfrm>
              <a:off x="8375185" y="1275620"/>
              <a:ext cx="24510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32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OS Policy Support</a:t>
              </a:r>
              <a:endParaRPr sz="32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24" name="Google Shape;2324;p235"/>
          <p:cNvGrpSpPr/>
          <p:nvPr/>
        </p:nvGrpSpPr>
        <p:grpSpPr>
          <a:xfrm>
            <a:off x="3482886" y="6789161"/>
            <a:ext cx="2406026" cy="887485"/>
            <a:chOff x="8364441" y="1275624"/>
            <a:chExt cx="2473887" cy="828720"/>
          </a:xfrm>
        </p:grpSpPr>
        <p:sp>
          <p:nvSpPr>
            <p:cNvPr id="2325" name="Google Shape;2325;p235"/>
            <p:cNvSpPr/>
            <p:nvPr/>
          </p:nvSpPr>
          <p:spPr>
            <a:xfrm>
              <a:off x="8387243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6" name="Google Shape;2326;p235"/>
            <p:cNvSpPr txBox="1"/>
            <p:nvPr/>
          </p:nvSpPr>
          <p:spPr>
            <a:xfrm>
              <a:off x="8364441" y="1275624"/>
              <a:ext cx="2473887" cy="828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32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Monitor</a:t>
              </a:r>
              <a:endParaRPr sz="32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27" name="Google Shape;2327;p235"/>
          <p:cNvGrpSpPr/>
          <p:nvPr/>
        </p:nvGrpSpPr>
        <p:grpSpPr>
          <a:xfrm>
            <a:off x="157920" y="1056772"/>
            <a:ext cx="2087706" cy="2237493"/>
            <a:chOff x="8387243" y="1275624"/>
            <a:chExt cx="2451085" cy="828720"/>
          </a:xfrm>
        </p:grpSpPr>
        <p:sp>
          <p:nvSpPr>
            <p:cNvPr id="2328" name="Google Shape;2328;p235"/>
            <p:cNvSpPr/>
            <p:nvPr/>
          </p:nvSpPr>
          <p:spPr>
            <a:xfrm>
              <a:off x="8387243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9" name="Google Shape;2329;p235"/>
            <p:cNvSpPr txBox="1"/>
            <p:nvPr/>
          </p:nvSpPr>
          <p:spPr>
            <a:xfrm>
              <a:off x="8519920" y="1275624"/>
              <a:ext cx="2178687" cy="828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Open Sans"/>
                <a:buNone/>
              </a:pPr>
              <a:r>
                <a:rPr lang="en-GB" sz="24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Funders OA Mandates Support</a:t>
              </a:r>
              <a:endParaRPr sz="24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331" name="Google Shape;2331;p2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32350" y="8620354"/>
            <a:ext cx="1162050" cy="40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2" name="Google Shape;2332;p235"/>
          <p:cNvPicPr preferRelativeResize="0"/>
          <p:nvPr/>
        </p:nvPicPr>
        <p:blipFill rotWithShape="1">
          <a:blip r:embed="rId10">
            <a:alphaModFix/>
          </a:blip>
          <a:srcRect l="27682" r="29944"/>
          <a:stretch/>
        </p:blipFill>
        <p:spPr>
          <a:xfrm>
            <a:off x="14527475" y="6185322"/>
            <a:ext cx="1162050" cy="27423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3" name="Google Shape;2333;p235"/>
          <p:cNvGrpSpPr/>
          <p:nvPr/>
        </p:nvGrpSpPr>
        <p:grpSpPr>
          <a:xfrm>
            <a:off x="13207211" y="4666144"/>
            <a:ext cx="2726200" cy="2030518"/>
            <a:chOff x="8364441" y="1275624"/>
            <a:chExt cx="2473887" cy="828720"/>
          </a:xfrm>
        </p:grpSpPr>
        <p:sp>
          <p:nvSpPr>
            <p:cNvPr id="2334" name="Google Shape;2334;p235"/>
            <p:cNvSpPr/>
            <p:nvPr/>
          </p:nvSpPr>
          <p:spPr>
            <a:xfrm>
              <a:off x="8387243" y="1432545"/>
              <a:ext cx="2451085" cy="51487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35" name="Google Shape;2335;p235"/>
            <p:cNvSpPr txBox="1"/>
            <p:nvPr/>
          </p:nvSpPr>
          <p:spPr>
            <a:xfrm>
              <a:off x="8364441" y="1275624"/>
              <a:ext cx="2473887" cy="828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Open Sans"/>
                <a:buNone/>
              </a:pPr>
              <a:r>
                <a:rPr lang="en-GB" sz="2800" b="1" i="1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Open Innovation Programme</a:t>
              </a:r>
              <a:endParaRPr sz="2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4" name="Footer Placeholder 1">
            <a:extLst>
              <a:ext uri="{FF2B5EF4-FFF2-40B4-BE49-F238E27FC236}">
                <a16:creationId xmlns:a16="http://schemas.microsoft.com/office/drawing/2014/main" xmlns="" id="{31327B1C-4F88-C742-9CE4-A5F0AC1158C1}"/>
              </a:ext>
            </a:extLst>
          </p:cNvPr>
          <p:cNvSpPr txBox="1">
            <a:spLocks/>
          </p:cNvSpPr>
          <p:nvPr/>
        </p:nvSpPr>
        <p:spPr>
          <a:xfrm>
            <a:off x="4070131" y="847436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ctr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4035018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r="13600"/>
          <a:stretch/>
        </p:blipFill>
        <p:spPr>
          <a:xfrm>
            <a:off x="1" y="0"/>
            <a:ext cx="16256000" cy="91440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278558" y="1042120"/>
            <a:ext cx="8588995" cy="1573359"/>
          </a:xfrm>
          <a:prstGeom prst="rect">
            <a:avLst/>
          </a:prstGeom>
        </p:spPr>
        <p:txBody>
          <a:bodyPr>
            <a:norm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buNone/>
            </a:pPr>
            <a:r>
              <a:rPr lang="en-US" sz="7200" dirty="0">
                <a:solidFill>
                  <a:srgbClr val="2D3293"/>
                </a:solidFill>
              </a:rPr>
              <a:t>15+ Services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2902" y="1828799"/>
            <a:ext cx="7364798" cy="17012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r>
              <a:rPr lang="en-US" sz="4000" dirty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rPr>
              <a:t>From basic infrastructure level to value added</a:t>
            </a:r>
            <a:endParaRPr lang="en-GB" sz="4400" dirty="0">
              <a:solidFill>
                <a:srgbClr val="2D329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4610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24" y="2037571"/>
            <a:ext cx="5409467" cy="11938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24" y="3427507"/>
            <a:ext cx="5409467" cy="160289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23" y="6899942"/>
            <a:ext cx="5409467" cy="122367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24" y="5253104"/>
            <a:ext cx="5409467" cy="138124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24" y="402241"/>
            <a:ext cx="5409467" cy="12114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45" y="7523142"/>
            <a:ext cx="1890354" cy="18254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472" y="5171216"/>
            <a:ext cx="1724181" cy="176880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1" y="7098673"/>
            <a:ext cx="1716068" cy="177692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1" y="4668436"/>
            <a:ext cx="1716068" cy="221506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771" y="3153248"/>
            <a:ext cx="1736352" cy="177692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79" y="2915162"/>
            <a:ext cx="1720125" cy="216180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556" y="4216180"/>
            <a:ext cx="1902685" cy="190674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163" y="1180496"/>
            <a:ext cx="1724181" cy="177692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9" y="5498770"/>
            <a:ext cx="1789092" cy="186881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81" y="845989"/>
            <a:ext cx="1724181" cy="172627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8" y="2411555"/>
            <a:ext cx="1724181" cy="193108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3" y="480896"/>
            <a:ext cx="1773970" cy="160800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490" y="6548066"/>
            <a:ext cx="1887675" cy="195015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249" y="2099390"/>
            <a:ext cx="2036562" cy="1776921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073" y="192197"/>
            <a:ext cx="1724181" cy="1776921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477" y="7181070"/>
            <a:ext cx="1887675" cy="1954613"/>
          </a:xfrm>
          <a:prstGeom prst="rect">
            <a:avLst/>
          </a:prstGeom>
        </p:spPr>
      </p:pic>
      <p:sp>
        <p:nvSpPr>
          <p:cNvPr id="25" name="Footer Placeholder 2">
            <a:extLst>
              <a:ext uri="{FF2B5EF4-FFF2-40B4-BE49-F238E27FC236}">
                <a16:creationId xmlns:a16="http://schemas.microsoft.com/office/drawing/2014/main" xmlns="" id="{E84ACC76-697A-874E-9646-A6BB24AC0188}"/>
              </a:ext>
            </a:extLst>
          </p:cNvPr>
          <p:cNvSpPr txBox="1">
            <a:spLocks/>
          </p:cNvSpPr>
          <p:nvPr/>
        </p:nvSpPr>
        <p:spPr>
          <a:xfrm>
            <a:off x="7246916" y="87991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xmlns="" id="{D2020D4E-450E-5242-A847-C8D503E11AF2}"/>
              </a:ext>
            </a:extLst>
          </p:cNvPr>
          <p:cNvSpPr txBox="1">
            <a:spLocks/>
          </p:cNvSpPr>
          <p:nvPr/>
        </p:nvSpPr>
        <p:spPr>
          <a:xfrm>
            <a:off x="4070131" y="847436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ctr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662026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711200" y="792163"/>
            <a:ext cx="14478758" cy="4718837"/>
          </a:xfrm>
        </p:spPr>
        <p:txBody>
          <a:bodyPr>
            <a:normAutofit/>
          </a:bodyPr>
          <a:lstStyle/>
          <a:p>
            <a:r>
              <a:rPr lang="en-US" sz="10000" dirty="0"/>
              <a:t>one stop shop for all </a:t>
            </a:r>
          </a:p>
          <a:p>
            <a:r>
              <a:rPr lang="en-US" sz="10000" dirty="0"/>
              <a:t>OpenAIRE content providers</a:t>
            </a:r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Services for repository managers, OA publishers</a:t>
            </a:r>
          </a:p>
        </p:txBody>
      </p:sp>
      <p:sp>
        <p:nvSpPr>
          <p:cNvPr id="2" name="Marcador de Posição do Texto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pt-PT" sz="4800" i="0" dirty="0"/>
              <a:t>DASHBOARD</a:t>
            </a:r>
          </a:p>
          <a:p>
            <a:pPr>
              <a:spcBef>
                <a:spcPts val="0"/>
              </a:spcBef>
            </a:pPr>
            <a:r>
              <a:rPr lang="pt-PT" sz="4800" i="0" dirty="0"/>
              <a:t>FOR CONTENT PROVIDERS</a:t>
            </a:r>
            <a:endParaRPr lang="en-US" sz="4800" i="0" dirty="0"/>
          </a:p>
        </p:txBody>
      </p:sp>
    </p:spTree>
    <p:extLst>
      <p:ext uri="{BB962C8B-B14F-4D97-AF65-F5344CB8AC3E}">
        <p14:creationId xmlns:p14="http://schemas.microsoft.com/office/powerpoint/2010/main" val="140137051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r="927" b="2001"/>
          <a:stretch/>
        </p:blipFill>
        <p:spPr>
          <a:xfrm>
            <a:off x="1331954" y="398769"/>
            <a:ext cx="13581818" cy="7556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5921367" y="8351076"/>
            <a:ext cx="3659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7C7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provide.openaire.eu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xmlns="" id="{9FED1367-FE9A-2041-9CD1-AEAA852BCE40}"/>
              </a:ext>
            </a:extLst>
          </p:cNvPr>
          <p:cNvSpPr txBox="1">
            <a:spLocks/>
          </p:cNvSpPr>
          <p:nvPr/>
        </p:nvSpPr>
        <p:spPr>
          <a:xfrm>
            <a:off x="183931" y="837911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l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xmlns="" id="{50DF2172-B8A4-EC4C-AFF0-AA7D7CBC9FC2}"/>
              </a:ext>
            </a:extLst>
          </p:cNvPr>
          <p:cNvSpPr txBox="1">
            <a:spLocks/>
          </p:cNvSpPr>
          <p:nvPr/>
        </p:nvSpPr>
        <p:spPr>
          <a:xfrm>
            <a:off x="7246916" y="84943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080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23122" r="4266" b="39710"/>
          <a:stretch/>
        </p:blipFill>
        <p:spPr>
          <a:xfrm>
            <a:off x="528172" y="4966425"/>
            <a:ext cx="15102613" cy="3032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4373"/>
          <a:stretch/>
        </p:blipFill>
        <p:spPr>
          <a:xfrm>
            <a:off x="6068223" y="366612"/>
            <a:ext cx="4049199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xmlns="" id="{34339CD2-D59C-A349-8379-B0BE77F8AFEB}"/>
              </a:ext>
            </a:extLst>
          </p:cNvPr>
          <p:cNvSpPr txBox="1">
            <a:spLocks/>
          </p:cNvSpPr>
          <p:nvPr/>
        </p:nvSpPr>
        <p:spPr>
          <a:xfrm>
            <a:off x="7246916" y="87991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84330012-184D-D745-B013-B1AA61C41144}"/>
              </a:ext>
            </a:extLst>
          </p:cNvPr>
          <p:cNvSpPr txBox="1">
            <a:spLocks/>
          </p:cNvSpPr>
          <p:nvPr/>
        </p:nvSpPr>
        <p:spPr>
          <a:xfrm>
            <a:off x="4070131" y="847436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ctr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44722279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25" y="89928"/>
            <a:ext cx="12490950" cy="7026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304"/>
          <a:stretch/>
        </p:blipFill>
        <p:spPr>
          <a:xfrm>
            <a:off x="2238916" y="4609260"/>
            <a:ext cx="11694767" cy="4406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arredondado 3"/>
          <p:cNvSpPr/>
          <p:nvPr/>
        </p:nvSpPr>
        <p:spPr>
          <a:xfrm rot="717480">
            <a:off x="10721308" y="3379059"/>
            <a:ext cx="5143044" cy="15365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METADATA ENRICHMENTS FROM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THE OPENAIRE BROKER SERVICE </a:t>
            </a:r>
            <a:r>
              <a:rPr lang="en-US" sz="2800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(monthly notifications)</a:t>
            </a:r>
            <a:r>
              <a:rPr lang="en-US" sz="2800" b="1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988684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25" y="89928"/>
            <a:ext cx="12490950" cy="7026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7F91A26C-4B66-6348-B0DB-1DD1EE55F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92" y="4940680"/>
            <a:ext cx="5297955" cy="3946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b="27056"/>
          <a:stretch/>
        </p:blipFill>
        <p:spPr>
          <a:xfrm>
            <a:off x="4631685" y="4667005"/>
            <a:ext cx="5824086" cy="3873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FB478C23-0781-D84B-850B-9CC25770C7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7646" y="2462377"/>
            <a:ext cx="6041685" cy="5810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tângulo arredondado 5"/>
          <p:cNvSpPr/>
          <p:nvPr/>
        </p:nvSpPr>
        <p:spPr>
          <a:xfrm rot="20927935">
            <a:off x="238518" y="3552105"/>
            <a:ext cx="6026118" cy="15365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SERVICE COLLECTS AND EXPLOITS USAGE METRICS LIKE DOWNLOADS AND METADATA VIEWS.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xmlns="" id="{62395FFF-3449-A949-BC27-5E57C694442C}"/>
              </a:ext>
            </a:extLst>
          </p:cNvPr>
          <p:cNvSpPr txBox="1">
            <a:spLocks/>
          </p:cNvSpPr>
          <p:nvPr/>
        </p:nvSpPr>
        <p:spPr>
          <a:xfrm>
            <a:off x="7246916" y="87991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419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0000" dirty="0"/>
              <a:t>one stop shop for your </a:t>
            </a:r>
          </a:p>
          <a:p>
            <a:r>
              <a:rPr lang="en-US" sz="10000" dirty="0"/>
              <a:t>Open Science needs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window to community’s research. Open Science as a Service</a:t>
            </a:r>
          </a:p>
          <a:p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r>
              <a:rPr lang="en-US" sz="4800" i="0" dirty="0"/>
              <a:t>RESEARCH COMMUNITY DASHBOARD</a:t>
            </a:r>
          </a:p>
        </p:txBody>
      </p:sp>
    </p:spTree>
    <p:extLst>
      <p:ext uri="{BB962C8B-B14F-4D97-AF65-F5344CB8AC3E}">
        <p14:creationId xmlns:p14="http://schemas.microsoft.com/office/powerpoint/2010/main" val="273000462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472" t="7070" r="1270" b="13662"/>
          <a:stretch/>
        </p:blipFill>
        <p:spPr>
          <a:xfrm>
            <a:off x="652863" y="1020576"/>
            <a:ext cx="14940000" cy="6779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6493945" y="8117233"/>
            <a:ext cx="3704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EBB1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connect.openaire.eu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A06F3D82-920A-324D-8798-720A4256C5A4}"/>
              </a:ext>
            </a:extLst>
          </p:cNvPr>
          <p:cNvSpPr txBox="1">
            <a:spLocks/>
          </p:cNvSpPr>
          <p:nvPr/>
        </p:nvSpPr>
        <p:spPr>
          <a:xfrm>
            <a:off x="183931" y="837911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l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xmlns="" id="{743253B9-71A2-2343-93E7-70CC4A80D9A4}"/>
              </a:ext>
            </a:extLst>
          </p:cNvPr>
          <p:cNvSpPr txBox="1">
            <a:spLocks/>
          </p:cNvSpPr>
          <p:nvPr/>
        </p:nvSpPr>
        <p:spPr>
          <a:xfrm>
            <a:off x="7246916" y="84943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379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xmlns="" id="{BC713A51-58F0-D546-A9A7-D28CD38F47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3525476"/>
            <a:ext cx="14804657" cy="13229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5000" dirty="0">
                <a:solidFill>
                  <a:schemeClr val="accent1"/>
                </a:solidFill>
              </a:rPr>
              <a:t>Open Access </a:t>
            </a:r>
            <a:r>
              <a:rPr lang="it-IT" sz="5000" dirty="0" err="1">
                <a:solidFill>
                  <a:schemeClr val="accent1"/>
                </a:solidFill>
              </a:rPr>
              <a:t>Infrastructure</a:t>
            </a:r>
            <a:r>
              <a:rPr lang="it-IT" sz="5000" dirty="0">
                <a:solidFill>
                  <a:schemeClr val="accent1"/>
                </a:solidFill>
              </a:rPr>
              <a:t> for </a:t>
            </a:r>
            <a:r>
              <a:rPr lang="it-IT" sz="5000" dirty="0" err="1">
                <a:solidFill>
                  <a:schemeClr val="accent1"/>
                </a:solidFill>
              </a:rPr>
              <a:t>Research</a:t>
            </a:r>
            <a:r>
              <a:rPr lang="it-IT" sz="5000" dirty="0">
                <a:solidFill>
                  <a:schemeClr val="accent1"/>
                </a:solidFill>
              </a:rPr>
              <a:t> in Europe</a:t>
            </a:r>
            <a:endParaRPr lang="it-IT" sz="5000" dirty="0"/>
          </a:p>
        </p:txBody>
      </p:sp>
      <p:sp>
        <p:nvSpPr>
          <p:cNvPr id="7" name="Segnaposto testo 1">
            <a:extLst>
              <a:ext uri="{FF2B5EF4-FFF2-40B4-BE49-F238E27FC236}">
                <a16:creationId xmlns:a16="http://schemas.microsoft.com/office/drawing/2014/main" xmlns="" id="{A6457F8F-72BB-4F41-8E38-24B77EBAC1D5}"/>
              </a:ext>
            </a:extLst>
          </p:cNvPr>
          <p:cNvSpPr txBox="1">
            <a:spLocks/>
          </p:cNvSpPr>
          <p:nvPr/>
        </p:nvSpPr>
        <p:spPr>
          <a:xfrm>
            <a:off x="1367368" y="4894263"/>
            <a:ext cx="13517717" cy="2913321"/>
          </a:xfrm>
          <a:prstGeom prst="rect">
            <a:avLst/>
          </a:prstGeom>
        </p:spPr>
        <p:txBody>
          <a:bodyPr vert="horz" lIns="0" tIns="180000" rIns="0" bIns="0" rtlCol="0">
            <a:norm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charset="0"/>
              <a:buChar char="•"/>
              <a:tabLst/>
              <a:defRPr sz="4400" b="1" i="0" u="none" strike="noStrike" cap="none" spc="-151" baseline="0">
                <a:ln>
                  <a:noFill/>
                </a:ln>
                <a:solidFill>
                  <a:schemeClr val="tx2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ct val="85000"/>
              <a:buFontTx/>
              <a:buBlip>
                <a:blip r:embed="rId2"/>
              </a:buBlip>
              <a:tabLst/>
              <a:defRPr sz="3200" b="0" i="0" u="none" strike="noStrike" cap="none" spc="-151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85000"/>
              <a:buFontTx/>
              <a:buBlip>
                <a:blip r:embed="rId3"/>
              </a:buBlip>
              <a:tabLst/>
              <a:defRPr sz="3000" b="0" i="0" u="none" strike="noStrike" cap="none" spc="-51" baseline="0">
                <a:ln>
                  <a:noFill/>
                </a:ln>
                <a:solidFill>
                  <a:srgbClr val="0070C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it-IT" b="0" dirty="0" err="1"/>
              <a:t>OpenAIRE</a:t>
            </a:r>
            <a:r>
              <a:rPr lang="it-IT" b="0" dirty="0"/>
              <a:t> </a:t>
            </a:r>
            <a:r>
              <a:rPr lang="it-IT" b="0" dirty="0" err="1"/>
              <a:t>was</a:t>
            </a:r>
            <a:r>
              <a:rPr lang="it-IT" b="0" dirty="0"/>
              <a:t> </a:t>
            </a:r>
            <a:r>
              <a:rPr lang="it-IT" b="0" dirty="0" err="1"/>
              <a:t>born</a:t>
            </a:r>
            <a:r>
              <a:rPr lang="it-IT" b="0" dirty="0"/>
              <a:t> in </a:t>
            </a:r>
            <a:r>
              <a:rPr lang="it-IT" b="0" dirty="0">
                <a:solidFill>
                  <a:srgbClr val="FF0000"/>
                </a:solidFill>
              </a:rPr>
              <a:t>2007</a:t>
            </a:r>
            <a:r>
              <a:rPr lang="it-IT" b="0" dirty="0"/>
              <a:t> </a:t>
            </a:r>
            <a:r>
              <a:rPr lang="it-IT" b="0" dirty="0" err="1"/>
              <a:t>thanks</a:t>
            </a:r>
            <a:r>
              <a:rPr lang="it-IT" b="0" dirty="0"/>
              <a:t> to the </a:t>
            </a:r>
            <a:r>
              <a:rPr lang="it-IT" b="0" dirty="0" err="1"/>
              <a:t>participation</a:t>
            </a:r>
            <a:r>
              <a:rPr lang="it-IT" b="0" dirty="0"/>
              <a:t> of </a:t>
            </a:r>
            <a:r>
              <a:rPr lang="it-IT" b="0" dirty="0">
                <a:solidFill>
                  <a:srgbClr val="FF0000"/>
                </a:solidFill>
              </a:rPr>
              <a:t>28 </a:t>
            </a:r>
            <a:r>
              <a:rPr lang="it-IT" b="0" dirty="0" err="1">
                <a:solidFill>
                  <a:srgbClr val="FF0000"/>
                </a:solidFill>
              </a:rPr>
              <a:t>european</a:t>
            </a:r>
            <a:r>
              <a:rPr lang="it-IT" b="0" dirty="0">
                <a:solidFill>
                  <a:srgbClr val="FF0000"/>
                </a:solidFill>
              </a:rPr>
              <a:t> </a:t>
            </a:r>
            <a:r>
              <a:rPr lang="it-IT" b="0" dirty="0" err="1">
                <a:solidFill>
                  <a:srgbClr val="FF0000"/>
                </a:solidFill>
              </a:rPr>
              <a:t>countries</a:t>
            </a:r>
            <a:r>
              <a:rPr lang="it-IT" b="0" dirty="0"/>
              <a:t> to </a:t>
            </a:r>
            <a:r>
              <a:rPr lang="it-IT" b="0" dirty="0" err="1"/>
              <a:t>support</a:t>
            </a:r>
            <a:r>
              <a:rPr lang="it-IT" b="0" dirty="0"/>
              <a:t> the </a:t>
            </a:r>
            <a:r>
              <a:rPr lang="it-IT" b="0" dirty="0" err="1"/>
              <a:t>implementation</a:t>
            </a:r>
            <a:r>
              <a:rPr lang="it-IT" b="0" dirty="0"/>
              <a:t> of the Open Access </a:t>
            </a:r>
            <a:r>
              <a:rPr lang="it-IT" b="0" dirty="0" err="1">
                <a:solidFill>
                  <a:srgbClr val="FF0000"/>
                </a:solidFill>
              </a:rPr>
              <a:t>European</a:t>
            </a:r>
            <a:r>
              <a:rPr lang="it-IT" b="0" dirty="0">
                <a:solidFill>
                  <a:srgbClr val="FF0000"/>
                </a:solidFill>
              </a:rPr>
              <a:t> </a:t>
            </a:r>
            <a:r>
              <a:rPr lang="it-IT" b="0" dirty="0" err="1">
                <a:solidFill>
                  <a:srgbClr val="FF0000"/>
                </a:solidFill>
              </a:rPr>
              <a:t>Commission</a:t>
            </a:r>
            <a:r>
              <a:rPr lang="it-IT" b="0" dirty="0">
                <a:solidFill>
                  <a:srgbClr val="FF0000"/>
                </a:solidFill>
              </a:rPr>
              <a:t> </a:t>
            </a:r>
            <a:r>
              <a:rPr lang="it-IT" b="0" dirty="0" err="1">
                <a:solidFill>
                  <a:srgbClr val="FF0000"/>
                </a:solidFill>
              </a:rPr>
              <a:t>Pilot</a:t>
            </a:r>
            <a:r>
              <a:rPr lang="it-IT" b="0" dirty="0">
                <a:solidFill>
                  <a:srgbClr val="FF0000"/>
                </a:solidFill>
              </a:rPr>
              <a:t> </a:t>
            </a:r>
            <a:r>
              <a:rPr lang="it-IT" b="0" dirty="0" err="1">
                <a:solidFill>
                  <a:srgbClr val="FF0000"/>
                </a:solidFill>
              </a:rPr>
              <a:t>Programme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it-IT" b="0" dirty="0" err="1"/>
              <a:t>formally</a:t>
            </a:r>
            <a:r>
              <a:rPr lang="it-IT" b="0" dirty="0"/>
              <a:t> </a:t>
            </a:r>
            <a:r>
              <a:rPr lang="it-IT" b="0" dirty="0" err="1"/>
              <a:t>started</a:t>
            </a:r>
            <a:r>
              <a:rPr lang="it-IT" b="0" dirty="0"/>
              <a:t> in 2008.</a:t>
            </a:r>
            <a:endParaRPr lang="it-IT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D8F599A2-9BE4-344F-A594-809D69B34CEC}"/>
              </a:ext>
            </a:extLst>
          </p:cNvPr>
          <p:cNvSpPr txBox="1">
            <a:spLocks/>
          </p:cNvSpPr>
          <p:nvPr/>
        </p:nvSpPr>
        <p:spPr>
          <a:xfrm>
            <a:off x="8025441" y="8129847"/>
            <a:ext cx="8116328" cy="1014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Open Sans Light" charset="0"/>
                <a:cs typeface="Open Sans Light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b="1" dirty="0" err="1"/>
              <a:t>OpenAIRE</a:t>
            </a:r>
            <a:r>
              <a:rPr lang="it-IT" b="1" dirty="0"/>
              <a:t> National Workshop,</a:t>
            </a:r>
          </a:p>
          <a:p>
            <a:r>
              <a:rPr lang="it-IT" b="1" dirty="0"/>
              <a:t>The future of </a:t>
            </a:r>
            <a:r>
              <a:rPr lang="it-IT" b="1" dirty="0" err="1"/>
              <a:t>scholarly</a:t>
            </a:r>
            <a:r>
              <a:rPr lang="it-IT" b="1" dirty="0"/>
              <a:t> </a:t>
            </a:r>
            <a:r>
              <a:rPr lang="it-IT" b="1" dirty="0" err="1"/>
              <a:t>communication</a:t>
            </a:r>
            <a:r>
              <a:rPr lang="it-IT" b="1" dirty="0"/>
              <a:t> in Europe</a:t>
            </a:r>
          </a:p>
          <a:p>
            <a:r>
              <a:rPr lang="en-US" dirty="0"/>
              <a:t>| Torino | 10 December 2018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65F7810F-F7CC-B54A-8A6A-BC4CC1236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410" y="223248"/>
            <a:ext cx="8125179" cy="28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8858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073" t="18732" r="12870" b="4027"/>
          <a:stretch/>
        </p:blipFill>
        <p:spPr>
          <a:xfrm>
            <a:off x="3265713" y="3586352"/>
            <a:ext cx="9500261" cy="5427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31" y="126800"/>
            <a:ext cx="383943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3588DAC5-699D-3545-BF45-7A9E5181BAE8}"/>
              </a:ext>
            </a:extLst>
          </p:cNvPr>
          <p:cNvSpPr txBox="1">
            <a:spLocks/>
          </p:cNvSpPr>
          <p:nvPr/>
        </p:nvSpPr>
        <p:spPr>
          <a:xfrm>
            <a:off x="7246916" y="87991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69464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472" t="7070" r="1270" b="13662"/>
          <a:stretch/>
        </p:blipFill>
        <p:spPr>
          <a:xfrm>
            <a:off x="425486" y="525614"/>
            <a:ext cx="10204221" cy="4630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4840" t="28532" r="17379" b="42917"/>
          <a:stretch/>
        </p:blipFill>
        <p:spPr>
          <a:xfrm>
            <a:off x="8720918" y="243831"/>
            <a:ext cx="7228755" cy="6514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14840" t="56991" r="17379" b="18062"/>
          <a:stretch/>
        </p:blipFill>
        <p:spPr>
          <a:xfrm>
            <a:off x="4797263" y="3961658"/>
            <a:ext cx="6440378" cy="507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ângulo arredondado 4"/>
          <p:cNvSpPr/>
          <p:nvPr/>
        </p:nvSpPr>
        <p:spPr>
          <a:xfrm rot="20927935">
            <a:off x="412030" y="6623733"/>
            <a:ext cx="3735721" cy="1059865"/>
          </a:xfrm>
          <a:prstGeom prst="roundRect">
            <a:avLst/>
          </a:prstGeom>
          <a:solidFill>
            <a:srgbClr val="EBB13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INITIATIVES &amp; INFRASTRUCUTRES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6" name="Retângulo arredondado 5"/>
          <p:cNvSpPr/>
          <p:nvPr/>
        </p:nvSpPr>
        <p:spPr>
          <a:xfrm rot="709680">
            <a:off x="11907620" y="6604865"/>
            <a:ext cx="3735721" cy="1059865"/>
          </a:xfrm>
          <a:prstGeom prst="roundRect">
            <a:avLst/>
          </a:prstGeom>
          <a:solidFill>
            <a:srgbClr val="EBB13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COMMUNITIES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xmlns="" id="{D1C617EA-6130-A744-A98F-8EA15CCA1F9E}"/>
              </a:ext>
            </a:extLst>
          </p:cNvPr>
          <p:cNvSpPr txBox="1">
            <a:spLocks/>
          </p:cNvSpPr>
          <p:nvPr/>
        </p:nvSpPr>
        <p:spPr>
          <a:xfrm>
            <a:off x="7246916" y="87991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9011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06" y="143903"/>
            <a:ext cx="14123049" cy="7944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4" name="Grupo 23"/>
          <p:cNvGrpSpPr/>
          <p:nvPr/>
        </p:nvGrpSpPr>
        <p:grpSpPr>
          <a:xfrm>
            <a:off x="8706526" y="5510806"/>
            <a:ext cx="7217872" cy="3162265"/>
            <a:chOff x="3321932" y="2748079"/>
            <a:chExt cx="9606988" cy="3826341"/>
          </a:xfrm>
        </p:grpSpPr>
        <p:sp>
          <p:nvSpPr>
            <p:cNvPr id="25" name="Retângulo 24"/>
            <p:cNvSpPr/>
            <p:nvPr/>
          </p:nvSpPr>
          <p:spPr>
            <a:xfrm>
              <a:off x="3321932" y="2748079"/>
              <a:ext cx="9606988" cy="3826341"/>
            </a:xfrm>
            <a:prstGeom prst="rect">
              <a:avLst/>
            </a:prstGeom>
            <a:ln>
              <a:solidFill>
                <a:srgbClr val="EBB13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5989" y="2840679"/>
              <a:ext cx="9044023" cy="3647841"/>
            </a:xfrm>
            <a:prstGeom prst="rect">
              <a:avLst/>
            </a:prstGeom>
          </p:spPr>
        </p:pic>
      </p:grpSp>
      <p:sp>
        <p:nvSpPr>
          <p:cNvPr id="6" name="Footer Placeholder 2">
            <a:extLst>
              <a:ext uri="{FF2B5EF4-FFF2-40B4-BE49-F238E27FC236}">
                <a16:creationId xmlns:a16="http://schemas.microsoft.com/office/drawing/2014/main" xmlns="" id="{D10B2133-9696-2943-9653-AD3226506218}"/>
              </a:ext>
            </a:extLst>
          </p:cNvPr>
          <p:cNvSpPr txBox="1">
            <a:spLocks/>
          </p:cNvSpPr>
          <p:nvPr/>
        </p:nvSpPr>
        <p:spPr>
          <a:xfrm>
            <a:off x="7246916" y="87991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43CB4D49-D451-B945-B5ED-0F4D40F23DB7}"/>
              </a:ext>
            </a:extLst>
          </p:cNvPr>
          <p:cNvSpPr txBox="1">
            <a:spLocks/>
          </p:cNvSpPr>
          <p:nvPr/>
        </p:nvSpPr>
        <p:spPr>
          <a:xfrm>
            <a:off x="4508281" y="847436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l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77147229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06" y="120753"/>
            <a:ext cx="14123049" cy="7944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472" t="7070" r="1270" b="13662"/>
          <a:stretch/>
        </p:blipFill>
        <p:spPr>
          <a:xfrm>
            <a:off x="5248421" y="6406239"/>
            <a:ext cx="5760017" cy="2613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77AF769E-607F-2449-9C02-B9CB8CADC3E8}"/>
              </a:ext>
            </a:extLst>
          </p:cNvPr>
          <p:cNvSpPr txBox="1">
            <a:spLocks/>
          </p:cNvSpPr>
          <p:nvPr/>
        </p:nvSpPr>
        <p:spPr>
          <a:xfrm>
            <a:off x="7246916" y="87991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0055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b="14079"/>
          <a:stretch/>
        </p:blipFill>
        <p:spPr>
          <a:xfrm>
            <a:off x="614149" y="461978"/>
            <a:ext cx="15140101" cy="7317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472" t="7070" r="1270" b="13662"/>
          <a:stretch/>
        </p:blipFill>
        <p:spPr>
          <a:xfrm>
            <a:off x="5248421" y="6406239"/>
            <a:ext cx="5760017" cy="2613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xmlns="" id="{9BD0A9F4-1B10-5146-93E2-F19C14D4E3E7}"/>
              </a:ext>
            </a:extLst>
          </p:cNvPr>
          <p:cNvSpPr txBox="1">
            <a:spLocks/>
          </p:cNvSpPr>
          <p:nvPr/>
        </p:nvSpPr>
        <p:spPr>
          <a:xfrm>
            <a:off x="7246916" y="87991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0106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711200" y="792163"/>
            <a:ext cx="13590016" cy="4718837"/>
          </a:xfrm>
        </p:spPr>
        <p:txBody>
          <a:bodyPr>
            <a:normAutofit/>
          </a:bodyPr>
          <a:lstStyle/>
          <a:p>
            <a:r>
              <a:rPr lang="pt-PT" sz="10000" dirty="0"/>
              <a:t>simplified tracking and monitoring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>
          <a:xfrm>
            <a:off x="711201" y="5510999"/>
            <a:ext cx="6603999" cy="3141681"/>
          </a:xfrm>
        </p:spPr>
        <p:txBody>
          <a:bodyPr>
            <a:normAutofit/>
          </a:bodyPr>
          <a:lstStyle/>
          <a:p>
            <a:r>
              <a:rPr lang="pt-PT" dirty="0" err="1"/>
              <a:t>Services</a:t>
            </a:r>
            <a:r>
              <a:rPr lang="pt-PT" dirty="0"/>
              <a:t> for </a:t>
            </a:r>
            <a:r>
              <a:rPr lang="pt-PT" dirty="0" err="1"/>
              <a:t>funders</a:t>
            </a:r>
            <a:r>
              <a:rPr lang="pt-PT" dirty="0"/>
              <a:t>, </a:t>
            </a:r>
            <a:r>
              <a:rPr lang="pt-PT" dirty="0" err="1"/>
              <a:t>projects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institutions</a:t>
            </a:r>
            <a:r>
              <a:rPr lang="pt-PT" dirty="0"/>
              <a:t>.</a:t>
            </a:r>
            <a:endParaRPr lang="en-US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4800" i="0" dirty="0"/>
              <a:t>MONITOR</a:t>
            </a:r>
          </a:p>
          <a:p>
            <a:pPr>
              <a:spcBef>
                <a:spcPts val="0"/>
              </a:spcBef>
            </a:pPr>
            <a:r>
              <a:rPr lang="en-US" sz="4800" i="0" dirty="0"/>
              <a:t>DASHBOARD</a:t>
            </a:r>
          </a:p>
        </p:txBody>
      </p:sp>
    </p:spTree>
    <p:extLst>
      <p:ext uri="{BB962C8B-B14F-4D97-AF65-F5344CB8AC3E}">
        <p14:creationId xmlns:p14="http://schemas.microsoft.com/office/powerpoint/2010/main" val="427822162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284873" y="7783498"/>
            <a:ext cx="3736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AB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monitor.openaire.eu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08550D2A-041E-F94E-B4C0-BABECE9CE0D0}"/>
              </a:ext>
            </a:extLst>
          </p:cNvPr>
          <p:cNvSpPr txBox="1">
            <a:spLocks/>
          </p:cNvSpPr>
          <p:nvPr/>
        </p:nvSpPr>
        <p:spPr>
          <a:xfrm>
            <a:off x="183931" y="837911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l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xmlns="" id="{46A21BF2-175F-1946-9EF8-206242347661}"/>
              </a:ext>
            </a:extLst>
          </p:cNvPr>
          <p:cNvSpPr txBox="1">
            <a:spLocks/>
          </p:cNvSpPr>
          <p:nvPr/>
        </p:nvSpPr>
        <p:spPr>
          <a:xfrm>
            <a:off x="7246916" y="84943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0D60CE3-22CD-4746-8255-4EC0BFFDD1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23"/>
          <a:stretch/>
        </p:blipFill>
        <p:spPr>
          <a:xfrm>
            <a:off x="298000" y="761845"/>
            <a:ext cx="15660000" cy="6466488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89569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" b="5671"/>
          <a:stretch/>
        </p:blipFill>
        <p:spPr>
          <a:xfrm>
            <a:off x="2410400" y="3913631"/>
            <a:ext cx="12170664" cy="4462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14"/>
          <a:stretch/>
        </p:blipFill>
        <p:spPr>
          <a:xfrm>
            <a:off x="6147683" y="175540"/>
            <a:ext cx="4071597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57A531EF-7323-A54F-94D7-5A0B473D4A53}"/>
              </a:ext>
            </a:extLst>
          </p:cNvPr>
          <p:cNvSpPr txBox="1">
            <a:spLocks/>
          </p:cNvSpPr>
          <p:nvPr/>
        </p:nvSpPr>
        <p:spPr>
          <a:xfrm>
            <a:off x="7246916" y="84943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A90D0819-A1F8-AC49-9BED-291E9D56B1B3}"/>
              </a:ext>
            </a:extLst>
          </p:cNvPr>
          <p:cNvSpPr txBox="1">
            <a:spLocks/>
          </p:cNvSpPr>
          <p:nvPr/>
        </p:nvSpPr>
        <p:spPr>
          <a:xfrm>
            <a:off x="4070131" y="847436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ctr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184526587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606" r="6165"/>
          <a:stretch/>
        </p:blipFill>
        <p:spPr>
          <a:xfrm>
            <a:off x="1569493" y="239286"/>
            <a:ext cx="13183737" cy="8501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tângulo arredondado 2"/>
          <p:cNvSpPr/>
          <p:nvPr/>
        </p:nvSpPr>
        <p:spPr>
          <a:xfrm rot="1081167">
            <a:off x="12447964" y="5952401"/>
            <a:ext cx="3735721" cy="1059865"/>
          </a:xfrm>
          <a:prstGeom prst="roundRect">
            <a:avLst/>
          </a:prstGeom>
          <a:solidFill>
            <a:srgbClr val="9ABB55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20 funders in production + 5 in beta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12C27A94-CB09-AD4E-A134-E0BC874CE9CA}"/>
              </a:ext>
            </a:extLst>
          </p:cNvPr>
          <p:cNvSpPr txBox="1">
            <a:spLocks/>
          </p:cNvSpPr>
          <p:nvPr/>
        </p:nvSpPr>
        <p:spPr>
          <a:xfrm>
            <a:off x="7246916" y="8805241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9403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Monitor: Funder dashboard – aims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Publications, research data, software published thanks to grants awarded by the funder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Funding Impact</a:t>
            </a: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8318150" y="3228928"/>
            <a:ext cx="7200000" cy="3538870"/>
          </a:xfrm>
          <a:prstGeom prst="rect">
            <a:avLst/>
          </a:prstGeom>
        </p:spPr>
        <p:txBody>
          <a:bodyPr vert="horz" lIns="108000" tIns="108000" rIns="108000" bIns="108000" numCol="1" spcCol="720000" rtlCol="0" anchor="t" anchorCtr="0">
            <a:normAutofit/>
          </a:bodyPr>
          <a:lstStyle>
            <a:lvl1pPr marL="0" marR="0" indent="0" algn="ctr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-150" baseline="0">
                <a:ln>
                  <a:noFill/>
                </a:ln>
                <a:solidFill>
                  <a:schemeClr val="tx2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Monitoring of Open Science impact: data/software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FAIRness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reproducibility trends</a:t>
            </a:r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8318149" y="2430456"/>
            <a:ext cx="7200000" cy="66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marR="0" indent="0" algn="ctr" defTabSz="547673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1" i="0" u="none" strike="noStrike" cap="none" spc="-150" baseline="0">
                <a:ln>
                  <a:noFill/>
                </a:ln>
                <a:solidFill>
                  <a:schemeClr val="tx2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2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1777956" marR="0" indent="0" algn="ctr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Open Access/Science Impact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/>
          <a:srcRect r="1123" b="22207"/>
          <a:stretch/>
        </p:blipFill>
        <p:spPr>
          <a:xfrm>
            <a:off x="4174026" y="4891136"/>
            <a:ext cx="6969621" cy="3084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xmlns="" id="{472EAFDD-415D-F248-83B8-BA750918DB50}"/>
              </a:ext>
            </a:extLst>
          </p:cNvPr>
          <p:cNvSpPr txBox="1">
            <a:spLocks/>
          </p:cNvSpPr>
          <p:nvPr/>
        </p:nvSpPr>
        <p:spPr>
          <a:xfrm>
            <a:off x="7246916" y="84943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xmlns="" id="{2F22F64A-56CE-8540-AF9D-A48508823AC1}"/>
              </a:ext>
            </a:extLst>
          </p:cNvPr>
          <p:cNvSpPr txBox="1">
            <a:spLocks/>
          </p:cNvSpPr>
          <p:nvPr/>
        </p:nvSpPr>
        <p:spPr>
          <a:xfrm>
            <a:off x="4070131" y="847436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ctr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43836315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595345" y="1467578"/>
            <a:ext cx="12975586" cy="63359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" sz="3600" b="0" dirty="0"/>
              <a:t>Implement and align Open Science </a:t>
            </a:r>
            <a:r>
              <a:rPr lang="en" sz="3600" dirty="0">
                <a:solidFill>
                  <a:srgbClr val="FF0000"/>
                </a:solidFill>
              </a:rPr>
              <a:t>policies</a:t>
            </a:r>
            <a:r>
              <a:rPr lang="en" sz="3600" b="0" dirty="0"/>
              <a:t> across Europe and the world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sz="3600" b="0" dirty="0"/>
              <a:t>Deploy </a:t>
            </a:r>
            <a:r>
              <a:rPr lang="en" sz="3600" dirty="0">
                <a:solidFill>
                  <a:srgbClr val="FF0000"/>
                </a:solidFill>
              </a:rPr>
              <a:t>services</a:t>
            </a:r>
            <a:r>
              <a:rPr lang="en" sz="3600" b="0" dirty="0"/>
              <a:t> to embed Open Science into researcher workflows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sz="3600" dirty="0">
                <a:solidFill>
                  <a:srgbClr val="FF0000"/>
                </a:solidFill>
              </a:rPr>
              <a:t>Train</a:t>
            </a:r>
            <a:r>
              <a:rPr lang="en" sz="3600" b="0" dirty="0"/>
              <a:t> for Open Science, for FAIR Science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sz="3600" b="0" dirty="0"/>
              <a:t>Develop </a:t>
            </a:r>
            <a:r>
              <a:rPr lang="en" sz="3600" dirty="0">
                <a:solidFill>
                  <a:srgbClr val="FF0000"/>
                </a:solidFill>
              </a:rPr>
              <a:t>global open standards </a:t>
            </a:r>
            <a:r>
              <a:rPr lang="en" sz="3600" b="0" dirty="0"/>
              <a:t>for linking all research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sz="3600" dirty="0">
                <a:solidFill>
                  <a:srgbClr val="FF0000"/>
                </a:solidFill>
              </a:rPr>
              <a:t>Monitor</a:t>
            </a:r>
            <a:r>
              <a:rPr lang="en" sz="3600" b="0" dirty="0"/>
              <a:t> Open Science in Europe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sz="3600" dirty="0">
                <a:solidFill>
                  <a:srgbClr val="FF0000"/>
                </a:solidFill>
              </a:rPr>
              <a:t>Connect</a:t>
            </a:r>
            <a:r>
              <a:rPr lang="en" sz="3600" b="0" dirty="0"/>
              <a:t> European Open Science to the World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sz="3600" b="0" dirty="0"/>
              <a:t>Foster open innovation for </a:t>
            </a:r>
            <a:r>
              <a:rPr lang="en" sz="3600" dirty="0">
                <a:solidFill>
                  <a:srgbClr val="FF0000"/>
                </a:solidFill>
              </a:rPr>
              <a:t>added value services </a:t>
            </a:r>
            <a:r>
              <a:rPr lang="en" sz="3600" b="0" dirty="0"/>
              <a:t>on open research</a:t>
            </a:r>
            <a:endParaRPr lang="en-US" sz="3600" b="0" dirty="0"/>
          </a:p>
          <a:p>
            <a:pPr marL="742950" indent="-742950">
              <a:buFont typeface="+mj-lt"/>
              <a:buAutoNum type="arabicPeriod"/>
            </a:pPr>
            <a:endParaRPr lang="en-US" sz="3600" b="0" dirty="0"/>
          </a:p>
          <a:p>
            <a:pPr marL="742950" indent="-742950">
              <a:buFont typeface="+mj-lt"/>
              <a:buAutoNum type="arabicPeriod"/>
            </a:pPr>
            <a:endParaRPr lang="en-US" sz="3600" b="0" dirty="0"/>
          </a:p>
          <a:p>
            <a:pPr marL="742950" indent="-742950">
              <a:buFont typeface="+mj-lt"/>
              <a:buAutoNum type="arabicPeriod"/>
            </a:pPr>
            <a:endParaRPr lang="en-US" sz="3600" b="0" dirty="0"/>
          </a:p>
          <a:p>
            <a:pPr marL="742950" indent="-742950">
              <a:buFont typeface="+mj-lt"/>
              <a:buAutoNum type="arabicPeriod"/>
            </a:pPr>
            <a:endParaRPr lang="en-GB" sz="3600" b="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66316DA-6AA8-934F-AD1C-477DF3CCA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23338" r="74582" b="74458"/>
          <a:stretch/>
        </p:blipFill>
        <p:spPr>
          <a:xfrm>
            <a:off x="366000" y="1577931"/>
            <a:ext cx="1169581" cy="8301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FE35BF73-DC32-B346-9EC5-9EA4F8E99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34942" r="74582" b="62461"/>
          <a:stretch/>
        </p:blipFill>
        <p:spPr>
          <a:xfrm>
            <a:off x="455645" y="4482353"/>
            <a:ext cx="1169581" cy="97819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F368716B-E4A9-394C-84C3-4545EEFDE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41016" r="74582" b="56657"/>
          <a:stretch/>
        </p:blipFill>
        <p:spPr>
          <a:xfrm>
            <a:off x="419787" y="5491281"/>
            <a:ext cx="1169581" cy="8765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5C33E831-0529-4042-A69B-08F338EDB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47116" r="74582" b="50739"/>
          <a:stretch/>
        </p:blipFill>
        <p:spPr>
          <a:xfrm>
            <a:off x="366000" y="3898945"/>
            <a:ext cx="1169581" cy="8080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CD3E35D8-1F7C-9047-A922-DF8A3685F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59233" r="74582" b="37437"/>
          <a:stretch/>
        </p:blipFill>
        <p:spPr>
          <a:xfrm>
            <a:off x="366000" y="6894574"/>
            <a:ext cx="1169581" cy="1254642"/>
          </a:xfrm>
          <a:prstGeom prst="rect">
            <a:avLst/>
          </a:prstGeom>
        </p:spPr>
      </p:pic>
      <p:sp>
        <p:nvSpPr>
          <p:cNvPr id="13" name="Segnaposto testo 2">
            <a:extLst>
              <a:ext uri="{FF2B5EF4-FFF2-40B4-BE49-F238E27FC236}">
                <a16:creationId xmlns:a16="http://schemas.microsoft.com/office/drawing/2014/main" xmlns="" id="{3BA227E8-B054-6942-86E4-AD2A535AED74}"/>
              </a:ext>
            </a:extLst>
          </p:cNvPr>
          <p:cNvSpPr txBox="1">
            <a:spLocks/>
          </p:cNvSpPr>
          <p:nvPr/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6000" b="1" i="0" u="none" strike="noStrike" cap="none" spc="-151" baseline="0">
                <a:ln>
                  <a:noFill/>
                </a:ln>
                <a:solidFill>
                  <a:schemeClr val="accent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OpenAIRE</a:t>
            </a:r>
            <a:r>
              <a:rPr lang="it-IT" dirty="0"/>
              <a:t> do?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0B8AE854-9A83-1543-90F2-26513D33B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53259" r="74582" b="43919"/>
          <a:stretch/>
        </p:blipFill>
        <p:spPr>
          <a:xfrm>
            <a:off x="437716" y="6234696"/>
            <a:ext cx="1169581" cy="106325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24FC3980-B93F-D646-8642-188A67072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28808" r="74582" b="68519"/>
          <a:stretch/>
        </p:blipFill>
        <p:spPr>
          <a:xfrm>
            <a:off x="491507" y="2795176"/>
            <a:ext cx="1169581" cy="1006978"/>
          </a:xfrm>
          <a:prstGeom prst="rect">
            <a:avLst/>
          </a:prstGeom>
        </p:spPr>
      </p:pic>
      <p:sp>
        <p:nvSpPr>
          <p:cNvPr id="15" name="Footer Placeholder 1">
            <a:extLst>
              <a:ext uri="{FF2B5EF4-FFF2-40B4-BE49-F238E27FC236}">
                <a16:creationId xmlns:a16="http://schemas.microsoft.com/office/drawing/2014/main" xmlns="" id="{39C3FBEE-23D9-D045-8FA0-0A7FE77D8152}"/>
              </a:ext>
            </a:extLst>
          </p:cNvPr>
          <p:cNvSpPr txBox="1">
            <a:spLocks/>
          </p:cNvSpPr>
          <p:nvPr/>
        </p:nvSpPr>
        <p:spPr>
          <a:xfrm>
            <a:off x="8025441" y="8129847"/>
            <a:ext cx="8116328" cy="1014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Open Sans Light" charset="0"/>
                <a:cs typeface="Open Sans Light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b="1" dirty="0" err="1"/>
              <a:t>OpenAIRE</a:t>
            </a:r>
            <a:r>
              <a:rPr lang="it-IT" b="1" dirty="0"/>
              <a:t> National Workshop,</a:t>
            </a:r>
          </a:p>
          <a:p>
            <a:r>
              <a:rPr lang="it-IT" b="1" dirty="0"/>
              <a:t>The future of </a:t>
            </a:r>
            <a:r>
              <a:rPr lang="it-IT" b="1" dirty="0" err="1"/>
              <a:t>scholarly</a:t>
            </a:r>
            <a:r>
              <a:rPr lang="it-IT" b="1" dirty="0"/>
              <a:t> </a:t>
            </a:r>
            <a:r>
              <a:rPr lang="it-IT" b="1" dirty="0" err="1"/>
              <a:t>communication</a:t>
            </a:r>
            <a:r>
              <a:rPr lang="it-IT" b="1" dirty="0"/>
              <a:t> in Europe</a:t>
            </a:r>
          </a:p>
          <a:p>
            <a:r>
              <a:rPr lang="en-US" dirty="0"/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124384929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Funder Dashboard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67505"/>
          <a:stretch/>
        </p:blipFill>
        <p:spPr>
          <a:xfrm>
            <a:off x="709322" y="1516976"/>
            <a:ext cx="7235273" cy="7490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9241" t="32480" r="20463" b="37946"/>
          <a:stretch/>
        </p:blipFill>
        <p:spPr>
          <a:xfrm>
            <a:off x="9239003" y="202080"/>
            <a:ext cx="6516347" cy="8734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02859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Monitor: Institutional dashboard – aims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Ability of researchers affiliated with the institution to produce innovative and quality scientific products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Research Impact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Ability of services maintained and operated by the institution to support researchers at producing or storing scientific products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Service capacity impact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Ability of institution to reach funding from different funders and disciplines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Funding Impact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/>
          <a:srcRect r="1123" b="22207"/>
          <a:stretch/>
        </p:blipFill>
        <p:spPr>
          <a:xfrm>
            <a:off x="4174026" y="5183744"/>
            <a:ext cx="6969621" cy="3084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xmlns="" id="{C53EBDB8-8B1D-6047-9756-2FF0A891F246}"/>
              </a:ext>
            </a:extLst>
          </p:cNvPr>
          <p:cNvSpPr txBox="1">
            <a:spLocks/>
          </p:cNvSpPr>
          <p:nvPr/>
        </p:nvSpPr>
        <p:spPr>
          <a:xfrm>
            <a:off x="7246916" y="84943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xmlns="" id="{A43D8355-047D-3945-B2D0-021BC1503D40}"/>
              </a:ext>
            </a:extLst>
          </p:cNvPr>
          <p:cNvSpPr txBox="1">
            <a:spLocks/>
          </p:cNvSpPr>
          <p:nvPr/>
        </p:nvSpPr>
        <p:spPr>
          <a:xfrm>
            <a:off x="4070131" y="8474363"/>
            <a:ext cx="8116328" cy="6696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pPr algn="ctr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73977744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r="864" b="3495"/>
          <a:stretch/>
        </p:blipFill>
        <p:spPr>
          <a:xfrm>
            <a:off x="394405" y="88290"/>
            <a:ext cx="13581818" cy="7594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23692" r="9412" b="37051"/>
          <a:stretch/>
        </p:blipFill>
        <p:spPr>
          <a:xfrm>
            <a:off x="4914184" y="6358988"/>
            <a:ext cx="10774580" cy="2647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CF4BD9F0-BA3E-6B41-A822-4306E3859E53}"/>
              </a:ext>
            </a:extLst>
          </p:cNvPr>
          <p:cNvSpPr txBox="1">
            <a:spLocks/>
          </p:cNvSpPr>
          <p:nvPr/>
        </p:nvSpPr>
        <p:spPr>
          <a:xfrm>
            <a:off x="352340" y="8494345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1755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Services for RDM &amp; FAIR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5" y="1866457"/>
            <a:ext cx="5715000" cy="3797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19" y="4222307"/>
            <a:ext cx="10058400" cy="4508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8A452E-C77A-FF4E-ACF1-FAB517CFF667}"/>
              </a:ext>
            </a:extLst>
          </p:cNvPr>
          <p:cNvGrpSpPr/>
          <p:nvPr/>
        </p:nvGrpSpPr>
        <p:grpSpPr>
          <a:xfrm>
            <a:off x="5730245" y="1484026"/>
            <a:ext cx="9807192" cy="3339746"/>
            <a:chOff x="3534735" y="1663257"/>
            <a:chExt cx="9807192" cy="33397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7D68FB6-5C1A-4340-A95A-1C4D7C7E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735" y="1663257"/>
              <a:ext cx="9807192" cy="33397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F17C498-E0E7-264B-886C-6BE7DD4CE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7569" y="2363613"/>
              <a:ext cx="1913850" cy="197984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C70318C6-A5CC-5245-A6C9-AA4A63429542}"/>
              </a:ext>
            </a:extLst>
          </p:cNvPr>
          <p:cNvSpPr txBox="1">
            <a:spLocks/>
          </p:cNvSpPr>
          <p:nvPr/>
        </p:nvSpPr>
        <p:spPr>
          <a:xfrm>
            <a:off x="7246916" y="8786953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7324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194521" y="20374"/>
            <a:ext cx="59779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2121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www.openaire.eu</a:t>
            </a:r>
          </a:p>
        </p:txBody>
      </p:sp>
      <p:sp>
        <p:nvSpPr>
          <p:cNvPr id="8" name="Retângulo 7"/>
          <p:cNvSpPr/>
          <p:nvPr/>
        </p:nvSpPr>
        <p:spPr>
          <a:xfrm>
            <a:off x="3721018" y="8410335"/>
            <a:ext cx="3642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D95F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explore.openaire.eu</a:t>
            </a:r>
          </a:p>
        </p:txBody>
      </p:sp>
      <p:sp>
        <p:nvSpPr>
          <p:cNvPr id="9" name="Retângulo 8"/>
          <p:cNvSpPr/>
          <p:nvPr/>
        </p:nvSpPr>
        <p:spPr>
          <a:xfrm>
            <a:off x="6284873" y="4716538"/>
            <a:ext cx="3736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AB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monitor.openaire.eu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485844" y="4687398"/>
            <a:ext cx="3659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7C7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provide.openaire.eu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8503115" y="8393562"/>
            <a:ext cx="3720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DA65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develop.openaire.eu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4373"/>
          <a:stretch/>
        </p:blipFill>
        <p:spPr>
          <a:xfrm>
            <a:off x="1332587" y="1158180"/>
            <a:ext cx="3980824" cy="3539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7"/>
          <a:stretch/>
        </p:blipFill>
        <p:spPr>
          <a:xfrm>
            <a:off x="8525641" y="5380113"/>
            <a:ext cx="3438775" cy="3044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14"/>
          <a:stretch/>
        </p:blipFill>
        <p:spPr>
          <a:xfrm>
            <a:off x="6216436" y="1158180"/>
            <a:ext cx="4002844" cy="3539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945" y="1158180"/>
            <a:ext cx="3808174" cy="3570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tângulo 21"/>
          <p:cNvSpPr/>
          <p:nvPr/>
        </p:nvSpPr>
        <p:spPr>
          <a:xfrm>
            <a:off x="11065945" y="4697330"/>
            <a:ext cx="3704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EBB1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connect.openaire.eu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1" y="5331784"/>
            <a:ext cx="3605486" cy="3106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xmlns="" id="{BD403BBA-543C-6C4E-B925-27079282CC8E}"/>
              </a:ext>
            </a:extLst>
          </p:cNvPr>
          <p:cNvSpPr txBox="1">
            <a:spLocks/>
          </p:cNvSpPr>
          <p:nvPr/>
        </p:nvSpPr>
        <p:spPr>
          <a:xfrm>
            <a:off x="7758980" y="8476057"/>
            <a:ext cx="8290521" cy="376237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P. Principe and I. Fava,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OpenAIRE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4083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Emma </a:t>
            </a:r>
            <a:r>
              <a:rPr lang="en-US" dirty="0" err="1"/>
              <a:t>Lazzeri</a:t>
            </a:r>
            <a:endParaRPr lang="en-US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emma.lazzeri@isti.cnr.it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8671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6" name="Google Shape;2176;p229"/>
          <p:cNvPicPr preferRelativeResize="0"/>
          <p:nvPr/>
        </p:nvPicPr>
        <p:blipFill rotWithShape="1">
          <a:blip r:embed="rId3">
            <a:alphaModFix/>
          </a:blip>
          <a:srcRect t="8712" b="2043"/>
          <a:stretch/>
        </p:blipFill>
        <p:spPr>
          <a:xfrm>
            <a:off x="0" y="-2"/>
            <a:ext cx="16256001" cy="8080746"/>
          </a:xfrm>
          <a:prstGeom prst="rect">
            <a:avLst/>
          </a:prstGeom>
          <a:noFill/>
          <a:ln>
            <a:noFill/>
          </a:ln>
        </p:spPr>
      </p:pic>
      <p:sp>
        <p:nvSpPr>
          <p:cNvPr id="2177" name="Google Shape;2177;p229"/>
          <p:cNvSpPr/>
          <p:nvPr/>
        </p:nvSpPr>
        <p:spPr>
          <a:xfrm>
            <a:off x="0" y="-9767"/>
            <a:ext cx="16293949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3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9" name="Google Shape;2179;p229"/>
          <p:cNvSpPr txBox="1">
            <a:spLocks noGrp="1"/>
          </p:cNvSpPr>
          <p:nvPr>
            <p:ph type="body" idx="1"/>
          </p:nvPr>
        </p:nvSpPr>
        <p:spPr>
          <a:xfrm>
            <a:off x="697518" y="1380224"/>
            <a:ext cx="14671442" cy="242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5"/>
              <a:buFont typeface="Helvetica Neue"/>
              <a:buNone/>
            </a:pPr>
            <a:r>
              <a:rPr lang="en-GB" sz="8140" b="0" i="0" u="none" strike="noStrike" cap="none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OpenAIRE</a:t>
            </a:r>
            <a:r>
              <a:rPr lang="en-GB" sz="814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is not just about open access to publications… </a:t>
            </a:r>
            <a:endParaRPr sz="814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0" name="Google Shape;2180;p229"/>
          <p:cNvSpPr txBox="1">
            <a:spLocks noGrp="1"/>
          </p:cNvSpPr>
          <p:nvPr>
            <p:ph type="body" idx="2"/>
          </p:nvPr>
        </p:nvSpPr>
        <p:spPr>
          <a:xfrm>
            <a:off x="670441" y="3840308"/>
            <a:ext cx="12466438" cy="397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lang="en-GB" sz="4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research data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lang="en-GB" sz="4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software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lang="en-GB" sz="4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methodologies/protocols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lang="en-GB" sz="4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educational resources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lang="en-GB" sz="4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processes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lang="en-GB" sz="4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research to non-researchers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endParaRPr sz="40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endParaRPr sz="40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181" name="Google Shape;2181;p229"/>
          <p:cNvGrpSpPr/>
          <p:nvPr/>
        </p:nvGrpSpPr>
        <p:grpSpPr>
          <a:xfrm>
            <a:off x="9072880" y="4054382"/>
            <a:ext cx="10269600" cy="2398426"/>
            <a:chOff x="9091854" y="4331598"/>
            <a:chExt cx="10269600" cy="2398426"/>
          </a:xfrm>
        </p:grpSpPr>
        <p:sp>
          <p:nvSpPr>
            <p:cNvPr id="2182" name="Google Shape;2182;p229"/>
            <p:cNvSpPr/>
            <p:nvPr/>
          </p:nvSpPr>
          <p:spPr>
            <a:xfrm>
              <a:off x="9091854" y="4331598"/>
              <a:ext cx="10269600" cy="2398426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25400" dist="12700" dir="5400000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83" name="Google Shape;2183;p229"/>
            <p:cNvSpPr txBox="1"/>
            <p:nvPr/>
          </p:nvSpPr>
          <p:spPr>
            <a:xfrm>
              <a:off x="10028279" y="4774054"/>
              <a:ext cx="6125074" cy="1573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Helvetica Neue"/>
                <a:buNone/>
              </a:pPr>
              <a:r>
                <a:rPr lang="en-GB" sz="4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All linked together -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Helvetica Neue"/>
                <a:buNone/>
              </a:pPr>
              <a:r>
                <a:rPr lang="en-GB" sz="4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360</a:t>
              </a:r>
              <a:r>
                <a:rPr lang="en-GB" sz="4800" b="0" i="0" u="none" strike="noStrike" cap="none" baseline="30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0 </a:t>
              </a:r>
              <a:r>
                <a:rPr lang="en-GB" sz="4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view of research</a:t>
              </a:r>
              <a:endParaRPr sz="4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184" name="Google Shape;2184;p229"/>
          <p:cNvSpPr txBox="1"/>
          <p:nvPr/>
        </p:nvSpPr>
        <p:spPr>
          <a:xfrm>
            <a:off x="11558650" y="7416802"/>
            <a:ext cx="4697400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Helvetica Neue"/>
              <a:buNone/>
            </a:pPr>
            <a:endParaRPr sz="4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5" name="Google Shape;2185;p229"/>
          <p:cNvSpPr txBox="1"/>
          <p:nvPr/>
        </p:nvSpPr>
        <p:spPr>
          <a:xfrm>
            <a:off x="10153650" y="7552267"/>
            <a:ext cx="592455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Courtesy of Natalia Manola, OpenAIRE</a:t>
            </a:r>
            <a:endParaRPr sz="16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86" name="Google Shape;2186;p2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18350" y="8467954"/>
            <a:ext cx="1162050" cy="40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oter Placeholder 1">
            <a:extLst>
              <a:ext uri="{FF2B5EF4-FFF2-40B4-BE49-F238E27FC236}">
                <a16:creationId xmlns:a16="http://schemas.microsoft.com/office/drawing/2014/main" xmlns="" id="{097602B5-A256-964C-A136-7A8C7FEB9F66}"/>
              </a:ext>
            </a:extLst>
          </p:cNvPr>
          <p:cNvSpPr txBox="1">
            <a:spLocks/>
          </p:cNvSpPr>
          <p:nvPr/>
        </p:nvSpPr>
        <p:spPr>
          <a:xfrm>
            <a:off x="4070131" y="8129847"/>
            <a:ext cx="8116328" cy="1014154"/>
          </a:xfrm>
          <a:prstGeom prst="rect">
            <a:avLst/>
          </a:prstGeom>
        </p:spPr>
        <p:txBody>
          <a:bodyPr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OpenAIRE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National Workshop,</a:t>
            </a:r>
          </a:p>
          <a:p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The future of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scholarly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in Europe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| Torino | 10 December 2018</a:t>
            </a:r>
          </a:p>
        </p:txBody>
      </p:sp>
    </p:spTree>
    <p:extLst>
      <p:ext uri="{BB962C8B-B14F-4D97-AF65-F5344CB8AC3E}">
        <p14:creationId xmlns:p14="http://schemas.microsoft.com/office/powerpoint/2010/main" val="19221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xmlns="" id="{0A554FEE-5E3E-7644-AD5D-1C6AC01FEC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t-IT" sz="13800" dirty="0"/>
              <a:t>How </a:t>
            </a:r>
            <a:r>
              <a:rPr lang="it-IT" sz="13800" dirty="0" err="1"/>
              <a:t>does</a:t>
            </a:r>
            <a:r>
              <a:rPr lang="it-IT" sz="13800" dirty="0"/>
              <a:t> </a:t>
            </a:r>
            <a:r>
              <a:rPr lang="it-IT" sz="13800" dirty="0" err="1"/>
              <a:t>it</a:t>
            </a:r>
            <a:r>
              <a:rPr lang="it-IT" sz="13800" dirty="0"/>
              <a:t> work?</a:t>
            </a:r>
          </a:p>
        </p:txBody>
      </p:sp>
    </p:spTree>
    <p:extLst>
      <p:ext uri="{BB962C8B-B14F-4D97-AF65-F5344CB8AC3E}">
        <p14:creationId xmlns:p14="http://schemas.microsoft.com/office/powerpoint/2010/main" val="1840184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65F7810F-F7CC-B54A-8A6A-BC4CC1236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56" y="4862884"/>
            <a:ext cx="5757157" cy="204855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FA827DD1-3D71-F546-8271-171D088E62CB}"/>
              </a:ext>
            </a:extLst>
          </p:cNvPr>
          <p:cNvSpPr txBox="1"/>
          <p:nvPr/>
        </p:nvSpPr>
        <p:spPr>
          <a:xfrm>
            <a:off x="7184065" y="6525414"/>
            <a:ext cx="4589223" cy="231217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r>
              <a:rPr lang="it-IT" sz="3600" spc="-151" dirty="0">
                <a:solidFill>
                  <a:schemeClr val="accent1"/>
                </a:solidFill>
                <a:latin typeface="Helvetica" charset="0"/>
              </a:rPr>
              <a:t>Monitor </a:t>
            </a:r>
          </a:p>
          <a:p>
            <a:r>
              <a:rPr lang="it-IT" sz="3600" spc="-151" dirty="0">
                <a:solidFill>
                  <a:schemeClr val="accent1"/>
                </a:solidFill>
                <a:latin typeface="Helvetica" charset="0"/>
              </a:rPr>
              <a:t>Share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spc="-151" dirty="0" err="1">
                <a:solidFill>
                  <a:schemeClr val="accent1"/>
                </a:solidFill>
                <a:latin typeface="Helvetica" charset="0"/>
              </a:rPr>
              <a:t>Search</a:t>
            </a:r>
            <a:endParaRPr lang="it-IT" sz="3600" spc="-151" dirty="0">
              <a:solidFill>
                <a:schemeClr val="accent1"/>
              </a:solidFill>
              <a:latin typeface="Helvetica" charset="0"/>
            </a:endParaRP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spc="-151" dirty="0">
                <a:solidFill>
                  <a:schemeClr val="accent1"/>
                </a:solidFill>
                <a:latin typeface="Helvetica" charset="0"/>
              </a:rPr>
              <a:t>Re-use</a:t>
            </a:r>
          </a:p>
        </p:txBody>
      </p:sp>
      <p:pic>
        <p:nvPicPr>
          <p:cNvPr id="17" name="Elemento grafico 16" descr="Testa con ingranaggi">
            <a:extLst>
              <a:ext uri="{FF2B5EF4-FFF2-40B4-BE49-F238E27FC236}">
                <a16:creationId xmlns:a16="http://schemas.microsoft.com/office/drawing/2014/main" xmlns="" id="{4C2ED10C-C6CE-CA45-BEE1-DD81A9545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3111" y="5166321"/>
            <a:ext cx="1998498" cy="1998498"/>
          </a:xfrm>
          <a:prstGeom prst="rect">
            <a:avLst/>
          </a:prstGeom>
        </p:spPr>
      </p:pic>
      <p:pic>
        <p:nvPicPr>
          <p:cNvPr id="19" name="Elemento grafico 18" descr="Banca">
            <a:extLst>
              <a:ext uri="{FF2B5EF4-FFF2-40B4-BE49-F238E27FC236}">
                <a16:creationId xmlns:a16="http://schemas.microsoft.com/office/drawing/2014/main" xmlns="" id="{039185A8-E128-104D-8F28-BBC1DB0F7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100704" y="2912570"/>
            <a:ext cx="2232212" cy="2232212"/>
          </a:xfrm>
          <a:prstGeom prst="rect">
            <a:avLst/>
          </a:prstGeom>
        </p:spPr>
      </p:pic>
      <p:pic>
        <p:nvPicPr>
          <p:cNvPr id="21" name="Elemento grafico 20" descr="Contratto">
            <a:extLst>
              <a:ext uri="{FF2B5EF4-FFF2-40B4-BE49-F238E27FC236}">
                <a16:creationId xmlns:a16="http://schemas.microsoft.com/office/drawing/2014/main" xmlns="" id="{BC82284A-78C0-A64A-B4C7-16A2B8A553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02114" y="1528481"/>
            <a:ext cx="2138082" cy="2138082"/>
          </a:xfrm>
          <a:prstGeom prst="rect">
            <a:avLst/>
          </a:prstGeom>
        </p:spPr>
      </p:pic>
      <p:pic>
        <p:nvPicPr>
          <p:cNvPr id="23" name="Elemento grafico 22" descr="Monete">
            <a:extLst>
              <a:ext uri="{FF2B5EF4-FFF2-40B4-BE49-F238E27FC236}">
                <a16:creationId xmlns:a16="http://schemas.microsoft.com/office/drawing/2014/main" xmlns="" id="{A8563F11-60B1-2C42-AEE4-B2468E9F72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445253" y="2419912"/>
            <a:ext cx="1007652" cy="1007652"/>
          </a:xfrm>
          <a:prstGeom prst="rect">
            <a:avLst/>
          </a:prstGeom>
        </p:spPr>
      </p:pic>
      <p:pic>
        <p:nvPicPr>
          <p:cNvPr id="27" name="Elemento grafico 26" descr="Lampadina">
            <a:extLst>
              <a:ext uri="{FF2B5EF4-FFF2-40B4-BE49-F238E27FC236}">
                <a16:creationId xmlns:a16="http://schemas.microsoft.com/office/drawing/2014/main" xmlns="" id="{1EC7C8AD-3D90-BB4F-B6ED-0BC2F3E46D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91243" y="4625788"/>
            <a:ext cx="914400" cy="914400"/>
          </a:xfrm>
          <a:prstGeom prst="rect">
            <a:avLst/>
          </a:prstGeom>
        </p:spPr>
      </p:pic>
      <p:pic>
        <p:nvPicPr>
          <p:cNvPr id="29" name="Elemento grafico 28" descr="Microscopio">
            <a:extLst>
              <a:ext uri="{FF2B5EF4-FFF2-40B4-BE49-F238E27FC236}">
                <a16:creationId xmlns:a16="http://schemas.microsoft.com/office/drawing/2014/main" xmlns="" id="{C5F3930F-C189-824B-8E61-1E371C1EAB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418115" y="1621493"/>
            <a:ext cx="1998497" cy="1998497"/>
          </a:xfrm>
          <a:prstGeom prst="rect">
            <a:avLst/>
          </a:prstGeom>
        </p:spPr>
      </p:pic>
      <p:pic>
        <p:nvPicPr>
          <p:cNvPr id="31" name="Elemento grafico 30" descr="Atomo">
            <a:extLst>
              <a:ext uri="{FF2B5EF4-FFF2-40B4-BE49-F238E27FC236}">
                <a16:creationId xmlns:a16="http://schemas.microsoft.com/office/drawing/2014/main" xmlns="" id="{F0E4DAE0-B045-034A-8F6E-97EC137AB5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794697" y="765312"/>
            <a:ext cx="1998497" cy="1998497"/>
          </a:xfrm>
          <a:prstGeom prst="rect">
            <a:avLst/>
          </a:prstGeom>
        </p:spPr>
      </p:pic>
      <p:pic>
        <p:nvPicPr>
          <p:cNvPr id="33" name="Elemento grafico 32" descr="Grafico a barre">
            <a:extLst>
              <a:ext uri="{FF2B5EF4-FFF2-40B4-BE49-F238E27FC236}">
                <a16:creationId xmlns:a16="http://schemas.microsoft.com/office/drawing/2014/main" xmlns="" id="{F41A7439-FE0C-FB4E-85CF-1BAC4163CF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9536071" y="2671747"/>
            <a:ext cx="1318367" cy="1318367"/>
          </a:xfrm>
          <a:prstGeom prst="rect">
            <a:avLst/>
          </a:prstGeom>
        </p:spPr>
      </p:pic>
      <p:pic>
        <p:nvPicPr>
          <p:cNvPr id="35" name="Elemento grafico 34" descr="Documento">
            <a:extLst>
              <a:ext uri="{FF2B5EF4-FFF2-40B4-BE49-F238E27FC236}">
                <a16:creationId xmlns:a16="http://schemas.microsoft.com/office/drawing/2014/main" xmlns="" id="{1B60F810-924A-864E-A81E-69A100AF03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847467" y="555811"/>
            <a:ext cx="1998497" cy="1998497"/>
          </a:xfrm>
          <a:prstGeom prst="rect">
            <a:avLst/>
          </a:prstGeom>
        </p:spPr>
      </p:pic>
      <p:pic>
        <p:nvPicPr>
          <p:cNvPr id="37" name="Elemento grafico 36" descr="Ingranaggi">
            <a:extLst>
              <a:ext uri="{FF2B5EF4-FFF2-40B4-BE49-F238E27FC236}">
                <a16:creationId xmlns:a16="http://schemas.microsoft.com/office/drawing/2014/main" xmlns="" id="{35F764AE-A8DF-1C4D-8C1F-2A75705547C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0625327" y="580129"/>
            <a:ext cx="1579588" cy="1579588"/>
          </a:xfrm>
          <a:prstGeom prst="rect">
            <a:avLst/>
          </a:prstGeom>
        </p:spPr>
      </p:pic>
      <p:sp>
        <p:nvSpPr>
          <p:cNvPr id="40" name="Rettangolo 39">
            <a:extLst>
              <a:ext uri="{FF2B5EF4-FFF2-40B4-BE49-F238E27FC236}">
                <a16:creationId xmlns:a16="http://schemas.microsoft.com/office/drawing/2014/main" xmlns="" id="{0431108E-0AAD-054C-BE5C-842E543572CF}"/>
              </a:ext>
            </a:extLst>
          </p:cNvPr>
          <p:cNvSpPr/>
          <p:nvPr/>
        </p:nvSpPr>
        <p:spPr>
          <a:xfrm>
            <a:off x="1295139" y="2834093"/>
            <a:ext cx="386370" cy="448514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9" name="Elemento grafico 38" descr="Coccarda">
            <a:extLst>
              <a:ext uri="{FF2B5EF4-FFF2-40B4-BE49-F238E27FC236}">
                <a16:creationId xmlns:a16="http://schemas.microsoft.com/office/drawing/2014/main" xmlns="" id="{75BE37EC-E8FB-5B40-9094-580DA68C634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37149" y="2654609"/>
            <a:ext cx="717644" cy="717644"/>
          </a:xfrm>
          <a:prstGeom prst="rect">
            <a:avLst/>
          </a:prstGeom>
        </p:spPr>
      </p:pic>
      <p:pic>
        <p:nvPicPr>
          <p:cNvPr id="42" name="Elemento grafico 41" descr="Aprire">
            <a:extLst>
              <a:ext uri="{FF2B5EF4-FFF2-40B4-BE49-F238E27FC236}">
                <a16:creationId xmlns:a16="http://schemas.microsoft.com/office/drawing/2014/main" xmlns="" id="{67FA5128-EBA2-9440-9BC2-4206C269F12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643504" y="3681745"/>
            <a:ext cx="914400" cy="914400"/>
          </a:xfrm>
          <a:prstGeom prst="rect">
            <a:avLst/>
          </a:prstGeom>
        </p:spPr>
      </p:pic>
      <p:pic>
        <p:nvPicPr>
          <p:cNvPr id="44" name="Elemento grafico 43" descr="Calendario giornaliero">
            <a:extLst>
              <a:ext uri="{FF2B5EF4-FFF2-40B4-BE49-F238E27FC236}">
                <a16:creationId xmlns:a16="http://schemas.microsoft.com/office/drawing/2014/main" xmlns="" id="{EF807C86-403C-C447-9ED3-DD73AD9FC0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10368400" y="1814145"/>
            <a:ext cx="1715205" cy="1715205"/>
          </a:xfrm>
          <a:prstGeom prst="rect">
            <a:avLst/>
          </a:prstGeom>
        </p:spPr>
      </p:pic>
      <p:pic>
        <p:nvPicPr>
          <p:cNvPr id="47" name="Elemento grafico 46" descr="Globo terrestre - Europa-Africa">
            <a:extLst>
              <a:ext uri="{FF2B5EF4-FFF2-40B4-BE49-F238E27FC236}">
                <a16:creationId xmlns:a16="http://schemas.microsoft.com/office/drawing/2014/main" xmlns="" id="{66525A11-EE06-CA4B-A976-F5B0CDAC312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6031108" y="6581795"/>
            <a:ext cx="2241176" cy="2241176"/>
          </a:xfrm>
          <a:prstGeom prst="rect">
            <a:avLst/>
          </a:prstGeom>
        </p:spPr>
      </p:pic>
      <p:pic>
        <p:nvPicPr>
          <p:cNvPr id="38" name="Elemento grafico 37" descr="Freccia linea: leggera curva">
            <a:extLst>
              <a:ext uri="{FF2B5EF4-FFF2-40B4-BE49-F238E27FC236}">
                <a16:creationId xmlns:a16="http://schemas.microsoft.com/office/drawing/2014/main" xmlns="" id="{838D889F-58E3-AE49-AA5E-DC6067892C0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 flipV="1">
            <a:off x="3483955" y="1747764"/>
            <a:ext cx="914400" cy="914400"/>
          </a:xfrm>
          <a:prstGeom prst="rect">
            <a:avLst/>
          </a:prstGeom>
        </p:spPr>
      </p:pic>
      <p:pic>
        <p:nvPicPr>
          <p:cNvPr id="46" name="Elemento grafico 45" descr="Freccia linea: curva oraria">
            <a:extLst>
              <a:ext uri="{FF2B5EF4-FFF2-40B4-BE49-F238E27FC236}">
                <a16:creationId xmlns:a16="http://schemas.microsoft.com/office/drawing/2014/main" xmlns="" id="{3AF87BBA-338A-9944-9187-47AD4EB0EB1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 rot="9406898">
            <a:off x="12516979" y="2062204"/>
            <a:ext cx="914400" cy="914400"/>
          </a:xfrm>
          <a:prstGeom prst="rect">
            <a:avLst/>
          </a:prstGeom>
        </p:spPr>
      </p:pic>
      <p:pic>
        <p:nvPicPr>
          <p:cNvPr id="52" name="Elemento grafico 51" descr="Freccia linea: diritta">
            <a:extLst>
              <a:ext uri="{FF2B5EF4-FFF2-40B4-BE49-F238E27FC236}">
                <a16:creationId xmlns:a16="http://schemas.microsoft.com/office/drawing/2014/main" xmlns="" id="{2208A0F2-F229-794C-8855-7177A0C7F758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 rot="10800000">
            <a:off x="7818368" y="1341280"/>
            <a:ext cx="914400" cy="914400"/>
          </a:xfrm>
          <a:prstGeom prst="rect">
            <a:avLst/>
          </a:prstGeom>
        </p:spPr>
      </p:pic>
      <p:pic>
        <p:nvPicPr>
          <p:cNvPr id="53" name="Elemento grafico 52" descr="Freccia linea: diritta">
            <a:extLst>
              <a:ext uri="{FF2B5EF4-FFF2-40B4-BE49-F238E27FC236}">
                <a16:creationId xmlns:a16="http://schemas.microsoft.com/office/drawing/2014/main" xmlns="" id="{237C14C4-9025-214E-AB1B-24BD60F9A79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 rot="5400000">
            <a:off x="1089471" y="3959242"/>
            <a:ext cx="914400" cy="914400"/>
          </a:xfrm>
          <a:prstGeom prst="rect">
            <a:avLst/>
          </a:prstGeom>
        </p:spPr>
      </p:pic>
      <p:pic>
        <p:nvPicPr>
          <p:cNvPr id="55" name="Elemento grafico 54" descr="Freccia: leggera curva">
            <a:extLst>
              <a:ext uri="{FF2B5EF4-FFF2-40B4-BE49-F238E27FC236}">
                <a16:creationId xmlns:a16="http://schemas.microsoft.com/office/drawing/2014/main" xmlns="" id="{7860C694-31D8-8240-BF3C-DEB724DC240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 rot="7643779">
            <a:off x="10598386" y="3891701"/>
            <a:ext cx="1613837" cy="2119365"/>
          </a:xfrm>
          <a:prstGeom prst="rect">
            <a:avLst/>
          </a:prstGeom>
        </p:spPr>
      </p:pic>
      <p:pic>
        <p:nvPicPr>
          <p:cNvPr id="56" name="Elemento grafico 55" descr="Freccia: leggera curva">
            <a:extLst>
              <a:ext uri="{FF2B5EF4-FFF2-40B4-BE49-F238E27FC236}">
                <a16:creationId xmlns:a16="http://schemas.microsoft.com/office/drawing/2014/main" xmlns="" id="{6ABCF511-2A7A-4340-B7F0-867284CFC0F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 rot="11778563" flipV="1">
            <a:off x="2915773" y="6235836"/>
            <a:ext cx="1613837" cy="2423917"/>
          </a:xfrm>
          <a:prstGeom prst="rect">
            <a:avLst/>
          </a:prstGeom>
        </p:spPr>
      </p:pic>
      <p:sp>
        <p:nvSpPr>
          <p:cNvPr id="26" name="Footer Placeholder 1">
            <a:extLst>
              <a:ext uri="{FF2B5EF4-FFF2-40B4-BE49-F238E27FC236}">
                <a16:creationId xmlns:a16="http://schemas.microsoft.com/office/drawing/2014/main" xmlns="" id="{F3D38F80-3177-F74D-81C1-97A040A68500}"/>
              </a:ext>
            </a:extLst>
          </p:cNvPr>
          <p:cNvSpPr txBox="1">
            <a:spLocks/>
          </p:cNvSpPr>
          <p:nvPr/>
        </p:nvSpPr>
        <p:spPr>
          <a:xfrm>
            <a:off x="8025441" y="8129847"/>
            <a:ext cx="8116328" cy="1014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Open Sans Light" charset="0"/>
                <a:cs typeface="Open Sans Light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b="1" dirty="0" err="1"/>
              <a:t>OpenAIRE</a:t>
            </a:r>
            <a:r>
              <a:rPr lang="it-IT" b="1" dirty="0"/>
              <a:t> National Workshop,</a:t>
            </a:r>
          </a:p>
          <a:p>
            <a:r>
              <a:rPr lang="it-IT" b="1" dirty="0"/>
              <a:t>The future of </a:t>
            </a:r>
            <a:r>
              <a:rPr lang="it-IT" b="1" dirty="0" err="1"/>
              <a:t>scholarly</a:t>
            </a:r>
            <a:r>
              <a:rPr lang="it-IT" b="1" dirty="0"/>
              <a:t> </a:t>
            </a:r>
            <a:r>
              <a:rPr lang="it-IT" b="1" dirty="0" err="1"/>
              <a:t>communication</a:t>
            </a:r>
            <a:r>
              <a:rPr lang="it-IT" b="1" dirty="0"/>
              <a:t> in Europe</a:t>
            </a:r>
          </a:p>
          <a:p>
            <a:r>
              <a:rPr lang="en-US" dirty="0"/>
              <a:t>| Torino | 10 December 2018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xmlns="" id="{38DB0D0F-7447-694A-9481-F4688347D66A}"/>
              </a:ext>
            </a:extLst>
          </p:cNvPr>
          <p:cNvSpPr/>
          <p:nvPr/>
        </p:nvSpPr>
        <p:spPr>
          <a:xfrm>
            <a:off x="1747443" y="4670092"/>
            <a:ext cx="1614465" cy="8277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Idea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xmlns="" id="{49059EAD-0B68-F444-9383-DE605DC517B1}"/>
              </a:ext>
            </a:extLst>
          </p:cNvPr>
          <p:cNvSpPr/>
          <p:nvPr/>
        </p:nvSpPr>
        <p:spPr>
          <a:xfrm>
            <a:off x="1225731" y="757045"/>
            <a:ext cx="2258224" cy="8277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Funding</a:t>
            </a:r>
            <a:endParaRPr kumimoji="0" lang="it-IT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xmlns="" id="{F2FE27AF-20DA-0D4E-882A-FFBF058C9E6B}"/>
              </a:ext>
            </a:extLst>
          </p:cNvPr>
          <p:cNvSpPr/>
          <p:nvPr/>
        </p:nvSpPr>
        <p:spPr>
          <a:xfrm>
            <a:off x="6252710" y="2671747"/>
            <a:ext cx="2258224" cy="8277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Research</a:t>
            </a:r>
            <a:endParaRPr kumimoji="0" lang="it-IT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xmlns="" id="{E21DD45D-B692-094C-8F9C-1A8AB066ACFE}"/>
              </a:ext>
            </a:extLst>
          </p:cNvPr>
          <p:cNvSpPr/>
          <p:nvPr/>
        </p:nvSpPr>
        <p:spPr>
          <a:xfrm>
            <a:off x="11786385" y="1285693"/>
            <a:ext cx="4273511" cy="828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Research</a:t>
            </a: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it-IT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Products</a:t>
            </a:r>
            <a:endParaRPr kumimoji="0" lang="it-IT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xmlns="" id="{CF650642-BAB9-4544-848D-03F396782663}"/>
              </a:ext>
            </a:extLst>
          </p:cNvPr>
          <p:cNvSpPr/>
          <p:nvPr/>
        </p:nvSpPr>
        <p:spPr>
          <a:xfrm>
            <a:off x="12169884" y="5158070"/>
            <a:ext cx="3708000" cy="828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dirty="0">
                <a:solidFill>
                  <a:srgbClr val="FFFFFF"/>
                </a:solidFill>
              </a:rPr>
              <a:t>Open </a:t>
            </a:r>
            <a:r>
              <a:rPr lang="it-IT" b="1" dirty="0" err="1">
                <a:solidFill>
                  <a:srgbClr val="FFFFFF"/>
                </a:solidFill>
              </a:rPr>
              <a:t>Repository</a:t>
            </a:r>
            <a:endParaRPr kumimoji="0" lang="it-IT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3250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xmlns="" id="{EB07346C-E8EA-A341-9A1C-02C3C2565E14}"/>
              </a:ext>
            </a:extLst>
          </p:cNvPr>
          <p:cNvGrpSpPr/>
          <p:nvPr/>
        </p:nvGrpSpPr>
        <p:grpSpPr>
          <a:xfrm>
            <a:off x="6031108" y="6525414"/>
            <a:ext cx="5742180" cy="2312171"/>
            <a:chOff x="6031108" y="6525414"/>
            <a:chExt cx="5742180" cy="2312171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xmlns="" id="{FA827DD1-3D71-F546-8271-171D088E62CB}"/>
                </a:ext>
              </a:extLst>
            </p:cNvPr>
            <p:cNvSpPr txBox="1"/>
            <p:nvPr/>
          </p:nvSpPr>
          <p:spPr>
            <a:xfrm>
              <a:off x="7184065" y="6525414"/>
              <a:ext cx="4589223" cy="231217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r>
                <a:rPr lang="it-IT" sz="3600" spc="-151" dirty="0">
                  <a:solidFill>
                    <a:schemeClr val="accent1"/>
                  </a:solidFill>
                  <a:latin typeface="Helvetica" charset="0"/>
                </a:rPr>
                <a:t>Monitor </a:t>
              </a:r>
            </a:p>
            <a:p>
              <a:r>
                <a:rPr lang="it-IT" sz="3600" spc="-151" dirty="0">
                  <a:solidFill>
                    <a:schemeClr val="accent1"/>
                  </a:solidFill>
                  <a:latin typeface="Helvetica" charset="0"/>
                </a:rPr>
                <a:t>Share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3600" spc="-151" dirty="0" err="1">
                  <a:solidFill>
                    <a:schemeClr val="accent1"/>
                  </a:solidFill>
                  <a:latin typeface="Helvetica" charset="0"/>
                </a:rPr>
                <a:t>Search</a:t>
              </a:r>
              <a:endParaRPr lang="it-IT" sz="3600" spc="-151" dirty="0">
                <a:solidFill>
                  <a:schemeClr val="accent1"/>
                </a:solidFill>
                <a:latin typeface="Helvetica" charset="0"/>
              </a:endParaRP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3600" spc="-151" dirty="0">
                  <a:solidFill>
                    <a:schemeClr val="accent1"/>
                  </a:solidFill>
                  <a:latin typeface="Helvetica" charset="0"/>
                </a:rPr>
                <a:t>Re-use</a:t>
              </a:r>
            </a:p>
          </p:txBody>
        </p:sp>
        <p:pic>
          <p:nvPicPr>
            <p:cNvPr id="47" name="Elemento grafico 46" descr="Globo terrestre - Europa-Africa">
              <a:extLst>
                <a:ext uri="{FF2B5EF4-FFF2-40B4-BE49-F238E27FC236}">
                  <a16:creationId xmlns:a16="http://schemas.microsoft.com/office/drawing/2014/main" xmlns="" id="{66525A11-EE06-CA4B-A976-F5B0CDAC3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031108" y="6581795"/>
              <a:ext cx="2241176" cy="2241176"/>
            </a:xfrm>
            <a:prstGeom prst="rect">
              <a:avLst/>
            </a:prstGeom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F3E0C49C-50ED-0F4C-B0DC-CC5E8AA4A08A}"/>
              </a:ext>
            </a:extLst>
          </p:cNvPr>
          <p:cNvGrpSpPr/>
          <p:nvPr/>
        </p:nvGrpSpPr>
        <p:grpSpPr>
          <a:xfrm>
            <a:off x="5125056" y="4144465"/>
            <a:ext cx="7339931" cy="2766978"/>
            <a:chOff x="5125056" y="4144465"/>
            <a:chExt cx="7339931" cy="276697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65F7810F-F7CC-B54A-8A6A-BC4CC1236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056" y="4862884"/>
              <a:ext cx="5757157" cy="2048559"/>
            </a:xfrm>
            <a:prstGeom prst="rect">
              <a:avLst/>
            </a:prstGeom>
          </p:spPr>
        </p:pic>
        <p:pic>
          <p:nvPicPr>
            <p:cNvPr id="55" name="Elemento grafico 54" descr="Freccia: leggera curva">
              <a:extLst>
                <a:ext uri="{FF2B5EF4-FFF2-40B4-BE49-F238E27FC236}">
                  <a16:creationId xmlns:a16="http://schemas.microsoft.com/office/drawing/2014/main" xmlns="" id="{7860C694-31D8-8240-BF3C-DEB724DC2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7643779">
              <a:off x="10598386" y="3891701"/>
              <a:ext cx="1613837" cy="2119365"/>
            </a:xfrm>
            <a:prstGeom prst="rect">
              <a:avLst/>
            </a:prstGeom>
          </p:spPr>
        </p:pic>
      </p:grpSp>
      <p:pic>
        <p:nvPicPr>
          <p:cNvPr id="56" name="Elemento grafico 55" descr="Freccia: leggera curva">
            <a:extLst>
              <a:ext uri="{FF2B5EF4-FFF2-40B4-BE49-F238E27FC236}">
                <a16:creationId xmlns:a16="http://schemas.microsoft.com/office/drawing/2014/main" xmlns="" id="{6ABCF511-2A7A-4340-B7F0-867284CFC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1778563" flipV="1">
            <a:off x="2915773" y="6235836"/>
            <a:ext cx="1613837" cy="2423917"/>
          </a:xfrm>
          <a:prstGeom prst="rect">
            <a:avLst/>
          </a:prstGeom>
        </p:spPr>
      </p:pic>
      <p:sp>
        <p:nvSpPr>
          <p:cNvPr id="26" name="Footer Placeholder 1">
            <a:extLst>
              <a:ext uri="{FF2B5EF4-FFF2-40B4-BE49-F238E27FC236}">
                <a16:creationId xmlns:a16="http://schemas.microsoft.com/office/drawing/2014/main" xmlns="" id="{F3D38F80-3177-F74D-81C1-97A040A68500}"/>
              </a:ext>
            </a:extLst>
          </p:cNvPr>
          <p:cNvSpPr txBox="1">
            <a:spLocks/>
          </p:cNvSpPr>
          <p:nvPr/>
        </p:nvSpPr>
        <p:spPr>
          <a:xfrm>
            <a:off x="8025441" y="8129847"/>
            <a:ext cx="8116328" cy="1014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Open Sans Light" charset="0"/>
                <a:cs typeface="Open Sans Light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b="1" dirty="0" err="1"/>
              <a:t>OpenAIRE</a:t>
            </a:r>
            <a:r>
              <a:rPr lang="it-IT" b="1" dirty="0"/>
              <a:t> National Workshop,</a:t>
            </a:r>
          </a:p>
          <a:p>
            <a:r>
              <a:rPr lang="it-IT" b="1" dirty="0"/>
              <a:t>The future of </a:t>
            </a:r>
            <a:r>
              <a:rPr lang="it-IT" b="1" dirty="0" err="1"/>
              <a:t>scholarly</a:t>
            </a:r>
            <a:r>
              <a:rPr lang="it-IT" b="1" dirty="0"/>
              <a:t> </a:t>
            </a:r>
            <a:r>
              <a:rPr lang="it-IT" b="1" dirty="0" err="1"/>
              <a:t>communication</a:t>
            </a:r>
            <a:r>
              <a:rPr lang="it-IT" b="1" dirty="0"/>
              <a:t> in Europe</a:t>
            </a:r>
          </a:p>
          <a:p>
            <a:r>
              <a:rPr lang="en-US" dirty="0"/>
              <a:t>| Torino | 10 December 2018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25A1765A-6462-ED4C-9456-A787EA4B77CD}"/>
              </a:ext>
            </a:extLst>
          </p:cNvPr>
          <p:cNvGrpSpPr/>
          <p:nvPr/>
        </p:nvGrpSpPr>
        <p:grpSpPr>
          <a:xfrm>
            <a:off x="195965" y="4614969"/>
            <a:ext cx="3170665" cy="2539031"/>
            <a:chOff x="191243" y="4625788"/>
            <a:chExt cx="3170665" cy="2539031"/>
          </a:xfrm>
        </p:grpSpPr>
        <p:pic>
          <p:nvPicPr>
            <p:cNvPr id="17" name="Elemento grafico 16" descr="Testa con ingranaggi">
              <a:extLst>
                <a:ext uri="{FF2B5EF4-FFF2-40B4-BE49-F238E27FC236}">
                  <a16:creationId xmlns:a16="http://schemas.microsoft.com/office/drawing/2014/main" xmlns="" id="{4C2ED10C-C6CE-CA45-BEE1-DD81A954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83111" y="5166321"/>
              <a:ext cx="1998498" cy="1998498"/>
            </a:xfrm>
            <a:prstGeom prst="rect">
              <a:avLst/>
            </a:prstGeom>
          </p:spPr>
        </p:pic>
        <p:pic>
          <p:nvPicPr>
            <p:cNvPr id="27" name="Elemento grafico 26" descr="Lampadina">
              <a:extLst>
                <a:ext uri="{FF2B5EF4-FFF2-40B4-BE49-F238E27FC236}">
                  <a16:creationId xmlns:a16="http://schemas.microsoft.com/office/drawing/2014/main" xmlns="" id="{1EC7C8AD-3D90-BB4F-B6ED-0BC2F3E46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91243" y="4625788"/>
              <a:ext cx="914400" cy="914400"/>
            </a:xfrm>
            <a:prstGeom prst="rect">
              <a:avLst/>
            </a:prstGeom>
          </p:spPr>
        </p:pic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xmlns="" id="{38DB0D0F-7447-694A-9481-F4688347D66A}"/>
                </a:ext>
              </a:extLst>
            </p:cNvPr>
            <p:cNvSpPr/>
            <p:nvPr/>
          </p:nvSpPr>
          <p:spPr>
            <a:xfrm>
              <a:off x="1747443" y="4670092"/>
              <a:ext cx="1614465" cy="82771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Idea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EDAD3825-2B69-E04D-A447-B8DFB6E58064}"/>
              </a:ext>
            </a:extLst>
          </p:cNvPr>
          <p:cNvGrpSpPr/>
          <p:nvPr/>
        </p:nvGrpSpPr>
        <p:grpSpPr>
          <a:xfrm>
            <a:off x="702114" y="757045"/>
            <a:ext cx="2781841" cy="4116597"/>
            <a:chOff x="702114" y="757045"/>
            <a:chExt cx="2781841" cy="4116597"/>
          </a:xfrm>
        </p:grpSpPr>
        <p:pic>
          <p:nvPicPr>
            <p:cNvPr id="21" name="Elemento grafico 20" descr="Contratto">
              <a:extLst>
                <a:ext uri="{FF2B5EF4-FFF2-40B4-BE49-F238E27FC236}">
                  <a16:creationId xmlns:a16="http://schemas.microsoft.com/office/drawing/2014/main" xmlns="" id="{BC82284A-78C0-A64A-B4C7-16A2B8A55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702114" y="1528481"/>
              <a:ext cx="2138082" cy="2138082"/>
            </a:xfrm>
            <a:prstGeom prst="rect">
              <a:avLst/>
            </a:prstGeom>
          </p:spPr>
        </p:pic>
        <p:pic>
          <p:nvPicPr>
            <p:cNvPr id="23" name="Elemento grafico 22" descr="Monete">
              <a:extLst>
                <a:ext uri="{FF2B5EF4-FFF2-40B4-BE49-F238E27FC236}">
                  <a16:creationId xmlns:a16="http://schemas.microsoft.com/office/drawing/2014/main" xmlns="" id="{A8563F11-60B1-2C42-AEE4-B2468E9F7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445253" y="2419912"/>
              <a:ext cx="1007652" cy="1007652"/>
            </a:xfrm>
            <a:prstGeom prst="rect">
              <a:avLst/>
            </a:prstGeom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xmlns="" id="{0431108E-0AAD-054C-BE5C-842E543572CF}"/>
                </a:ext>
              </a:extLst>
            </p:cNvPr>
            <p:cNvSpPr/>
            <p:nvPr/>
          </p:nvSpPr>
          <p:spPr>
            <a:xfrm>
              <a:off x="1295139" y="2834093"/>
              <a:ext cx="386370" cy="448514"/>
            </a:xfrm>
            <a:prstGeom prst="rect">
              <a:avLst/>
            </a:prstGeom>
            <a:solidFill>
              <a:schemeClr val="bg1"/>
            </a:solidFill>
            <a:ln w="3175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9" name="Elemento grafico 38" descr="Coccarda">
              <a:extLst>
                <a:ext uri="{FF2B5EF4-FFF2-40B4-BE49-F238E27FC236}">
                  <a16:creationId xmlns:a16="http://schemas.microsoft.com/office/drawing/2014/main" xmlns="" id="{75BE37EC-E8FB-5B40-9094-580DA68C6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137149" y="2654609"/>
              <a:ext cx="717644" cy="717644"/>
            </a:xfrm>
            <a:prstGeom prst="rect">
              <a:avLst/>
            </a:prstGeom>
          </p:spPr>
        </p:pic>
        <p:pic>
          <p:nvPicPr>
            <p:cNvPr id="53" name="Elemento grafico 52" descr="Freccia linea: diritta">
              <a:extLst>
                <a:ext uri="{FF2B5EF4-FFF2-40B4-BE49-F238E27FC236}">
                  <a16:creationId xmlns:a16="http://schemas.microsoft.com/office/drawing/2014/main" xmlns="" id="{237C14C4-9025-214E-AB1B-24BD60F9A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 rot="5400000">
              <a:off x="1089471" y="3959242"/>
              <a:ext cx="914400" cy="914400"/>
            </a:xfrm>
            <a:prstGeom prst="rect">
              <a:avLst/>
            </a:prstGeom>
          </p:spPr>
        </p:pic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xmlns="" id="{49059EAD-0B68-F444-9383-DE605DC517B1}"/>
                </a:ext>
              </a:extLst>
            </p:cNvPr>
            <p:cNvSpPr/>
            <p:nvPr/>
          </p:nvSpPr>
          <p:spPr>
            <a:xfrm>
              <a:off x="1225731" y="757045"/>
              <a:ext cx="2258224" cy="82771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Funding</a:t>
              </a:r>
              <a:endPara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6424CD63-16EE-134B-BA67-6D4E7A2D561B}"/>
              </a:ext>
            </a:extLst>
          </p:cNvPr>
          <p:cNvGrpSpPr/>
          <p:nvPr/>
        </p:nvGrpSpPr>
        <p:grpSpPr>
          <a:xfrm>
            <a:off x="3483955" y="765312"/>
            <a:ext cx="5026979" cy="2854678"/>
            <a:chOff x="3483955" y="765312"/>
            <a:chExt cx="5026979" cy="2854678"/>
          </a:xfrm>
        </p:grpSpPr>
        <p:pic>
          <p:nvPicPr>
            <p:cNvPr id="29" name="Elemento grafico 28" descr="Microscopio">
              <a:extLst>
                <a:ext uri="{FF2B5EF4-FFF2-40B4-BE49-F238E27FC236}">
                  <a16:creationId xmlns:a16="http://schemas.microsoft.com/office/drawing/2014/main" xmlns="" id="{C5F3930F-C189-824B-8E61-1E371C1EA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4418115" y="1621493"/>
              <a:ext cx="1998497" cy="1998497"/>
            </a:xfrm>
            <a:prstGeom prst="rect">
              <a:avLst/>
            </a:prstGeom>
          </p:spPr>
        </p:pic>
        <p:pic>
          <p:nvPicPr>
            <p:cNvPr id="31" name="Elemento grafico 30" descr="Atomo">
              <a:extLst>
                <a:ext uri="{FF2B5EF4-FFF2-40B4-BE49-F238E27FC236}">
                  <a16:creationId xmlns:a16="http://schemas.microsoft.com/office/drawing/2014/main" xmlns="" id="{F0E4DAE0-B045-034A-8F6E-97EC137AB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5794697" y="765312"/>
              <a:ext cx="1998497" cy="1998497"/>
            </a:xfrm>
            <a:prstGeom prst="rect">
              <a:avLst/>
            </a:prstGeom>
          </p:spPr>
        </p:pic>
        <p:pic>
          <p:nvPicPr>
            <p:cNvPr id="38" name="Elemento grafico 37" descr="Freccia linea: leggera curva">
              <a:extLst>
                <a:ext uri="{FF2B5EF4-FFF2-40B4-BE49-F238E27FC236}">
                  <a16:creationId xmlns:a16="http://schemas.microsoft.com/office/drawing/2014/main" xmlns="" id="{838D889F-58E3-AE49-AA5E-DC606789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 flipV="1">
              <a:off x="3483955" y="1747764"/>
              <a:ext cx="914400" cy="914400"/>
            </a:xfrm>
            <a:prstGeom prst="rect">
              <a:avLst/>
            </a:prstGeom>
          </p:spPr>
        </p:pic>
        <p:sp>
          <p:nvSpPr>
            <p:cNvPr id="34" name="Rettangolo con angoli arrotondati 33">
              <a:extLst>
                <a:ext uri="{FF2B5EF4-FFF2-40B4-BE49-F238E27FC236}">
                  <a16:creationId xmlns:a16="http://schemas.microsoft.com/office/drawing/2014/main" xmlns="" id="{F2FE27AF-20DA-0D4E-882A-FFBF058C9E6B}"/>
                </a:ext>
              </a:extLst>
            </p:cNvPr>
            <p:cNvSpPr/>
            <p:nvPr/>
          </p:nvSpPr>
          <p:spPr>
            <a:xfrm>
              <a:off x="6252710" y="2671747"/>
              <a:ext cx="2258224" cy="82771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Research</a:t>
              </a:r>
              <a:endPara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98CDFFA7-62D3-304D-8737-E1473FAF2E18}"/>
              </a:ext>
            </a:extLst>
          </p:cNvPr>
          <p:cNvGrpSpPr/>
          <p:nvPr/>
        </p:nvGrpSpPr>
        <p:grpSpPr>
          <a:xfrm>
            <a:off x="7818368" y="555811"/>
            <a:ext cx="8241528" cy="3434303"/>
            <a:chOff x="7818368" y="555811"/>
            <a:chExt cx="8241528" cy="3434303"/>
          </a:xfrm>
        </p:grpSpPr>
        <p:pic>
          <p:nvPicPr>
            <p:cNvPr id="33" name="Elemento grafico 32" descr="Grafico a barre">
              <a:extLst>
                <a:ext uri="{FF2B5EF4-FFF2-40B4-BE49-F238E27FC236}">
                  <a16:creationId xmlns:a16="http://schemas.microsoft.com/office/drawing/2014/main" xmlns="" id="{F41A7439-FE0C-FB4E-85CF-1BAC4163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9536071" y="2671747"/>
              <a:ext cx="1318367" cy="1318367"/>
            </a:xfrm>
            <a:prstGeom prst="rect">
              <a:avLst/>
            </a:prstGeom>
          </p:spPr>
        </p:pic>
        <p:pic>
          <p:nvPicPr>
            <p:cNvPr id="35" name="Elemento grafico 34" descr="Documento">
              <a:extLst>
                <a:ext uri="{FF2B5EF4-FFF2-40B4-BE49-F238E27FC236}">
                  <a16:creationId xmlns:a16="http://schemas.microsoft.com/office/drawing/2014/main" xmlns="" id="{1B60F810-924A-864E-A81E-69A100AF0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p:blipFill>
          <p:spPr>
            <a:xfrm>
              <a:off x="8847467" y="555811"/>
              <a:ext cx="1998497" cy="1998497"/>
            </a:xfrm>
            <a:prstGeom prst="rect">
              <a:avLst/>
            </a:prstGeom>
          </p:spPr>
        </p:pic>
        <p:pic>
          <p:nvPicPr>
            <p:cNvPr id="37" name="Elemento grafico 36" descr="Ingranaggi">
              <a:extLst>
                <a:ext uri="{FF2B5EF4-FFF2-40B4-BE49-F238E27FC236}">
                  <a16:creationId xmlns:a16="http://schemas.microsoft.com/office/drawing/2014/main" xmlns="" id="{35F764AE-A8DF-1C4D-8C1F-2A7570554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p:blipFill>
          <p:spPr>
            <a:xfrm>
              <a:off x="10625327" y="580129"/>
              <a:ext cx="1579588" cy="1579588"/>
            </a:xfrm>
            <a:prstGeom prst="rect">
              <a:avLst/>
            </a:prstGeom>
          </p:spPr>
        </p:pic>
        <p:pic>
          <p:nvPicPr>
            <p:cNvPr id="44" name="Elemento grafico 43" descr="Calendario giornaliero">
              <a:extLst>
                <a:ext uri="{FF2B5EF4-FFF2-40B4-BE49-F238E27FC236}">
                  <a16:creationId xmlns:a16="http://schemas.microsoft.com/office/drawing/2014/main" xmlns="" id="{EF807C86-403C-C447-9ED3-DD73AD9F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p:blipFill>
          <p:spPr>
            <a:xfrm>
              <a:off x="10368400" y="1814145"/>
              <a:ext cx="1715205" cy="1715205"/>
            </a:xfrm>
            <a:prstGeom prst="rect">
              <a:avLst/>
            </a:prstGeom>
          </p:spPr>
        </p:pic>
        <p:pic>
          <p:nvPicPr>
            <p:cNvPr id="52" name="Elemento grafico 51" descr="Freccia linea: diritta">
              <a:extLst>
                <a:ext uri="{FF2B5EF4-FFF2-40B4-BE49-F238E27FC236}">
                  <a16:creationId xmlns:a16="http://schemas.microsoft.com/office/drawing/2014/main" xmlns="" id="{2208A0F2-F229-794C-8855-7177A0C7F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 rot="10800000">
              <a:off x="7818368" y="1341280"/>
              <a:ext cx="914400" cy="914400"/>
            </a:xfrm>
            <a:prstGeom prst="rect">
              <a:avLst/>
            </a:prstGeom>
          </p:spPr>
        </p:pic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xmlns="" id="{E21DD45D-B692-094C-8F9C-1A8AB066ACFE}"/>
                </a:ext>
              </a:extLst>
            </p:cNvPr>
            <p:cNvSpPr/>
            <p:nvPr/>
          </p:nvSpPr>
          <p:spPr>
            <a:xfrm>
              <a:off x="11786385" y="1285693"/>
              <a:ext cx="4273511" cy="828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Research</a:t>
              </a:r>
              <a:r>
                <a:rPr kumimoji="0" lang="it-IT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it-IT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Products</a:t>
              </a:r>
              <a:endPara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E276FDCE-4572-CE40-A38C-CA1E58C61263}"/>
              </a:ext>
            </a:extLst>
          </p:cNvPr>
          <p:cNvGrpSpPr/>
          <p:nvPr/>
        </p:nvGrpSpPr>
        <p:grpSpPr>
          <a:xfrm>
            <a:off x="12169884" y="2062204"/>
            <a:ext cx="3708000" cy="3923866"/>
            <a:chOff x="12169884" y="2062204"/>
            <a:chExt cx="3708000" cy="3923866"/>
          </a:xfrm>
        </p:grpSpPr>
        <p:pic>
          <p:nvPicPr>
            <p:cNvPr id="19" name="Elemento grafico 18" descr="Banca">
              <a:extLst>
                <a:ext uri="{FF2B5EF4-FFF2-40B4-BE49-F238E27FC236}">
                  <a16:creationId xmlns:a16="http://schemas.microsoft.com/office/drawing/2014/main" xmlns="" id="{039185A8-E128-104D-8F28-BBC1DB0F7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>
              <a:off x="13100704" y="2912570"/>
              <a:ext cx="2232212" cy="2232212"/>
            </a:xfrm>
            <a:prstGeom prst="rect">
              <a:avLst/>
            </a:prstGeom>
          </p:spPr>
        </p:pic>
        <p:pic>
          <p:nvPicPr>
            <p:cNvPr id="42" name="Elemento grafico 41" descr="Aprire">
              <a:extLst>
                <a:ext uri="{FF2B5EF4-FFF2-40B4-BE49-F238E27FC236}">
                  <a16:creationId xmlns:a16="http://schemas.microsoft.com/office/drawing/2014/main" xmlns="" id="{67FA5128-EBA2-9440-9BC2-4206C269F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>
              <a:off x="12643504" y="3681745"/>
              <a:ext cx="914400" cy="914400"/>
            </a:xfrm>
            <a:prstGeom prst="rect">
              <a:avLst/>
            </a:prstGeom>
          </p:spPr>
        </p:pic>
        <p:pic>
          <p:nvPicPr>
            <p:cNvPr id="46" name="Elemento grafico 45" descr="Freccia linea: curva oraria">
              <a:extLst>
                <a:ext uri="{FF2B5EF4-FFF2-40B4-BE49-F238E27FC236}">
                  <a16:creationId xmlns:a16="http://schemas.microsoft.com/office/drawing/2014/main" xmlns="" id="{3AF87BBA-338A-9944-9187-47AD4EB0E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 rot="9406898">
              <a:off x="12516979" y="2062204"/>
              <a:ext cx="914400" cy="914400"/>
            </a:xfrm>
            <a:prstGeom prst="rect">
              <a:avLst/>
            </a:prstGeom>
          </p:spPr>
        </p:pic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xmlns="" id="{CF650642-BAB9-4544-848D-03F396782663}"/>
                </a:ext>
              </a:extLst>
            </p:cNvPr>
            <p:cNvSpPr/>
            <p:nvPr/>
          </p:nvSpPr>
          <p:spPr>
            <a:xfrm>
              <a:off x="12169884" y="5158070"/>
              <a:ext cx="3708000" cy="828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b="1" dirty="0">
                  <a:solidFill>
                    <a:srgbClr val="FFFFFF"/>
                  </a:solidFill>
                </a:rPr>
                <a:t>Open </a:t>
              </a:r>
              <a:r>
                <a:rPr lang="it-IT" b="1" dirty="0" err="1">
                  <a:solidFill>
                    <a:srgbClr val="FFFFFF"/>
                  </a:solidFill>
                </a:rPr>
                <a:t>Repository</a:t>
              </a:r>
              <a:endPara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772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1">
            <a:extLst>
              <a:ext uri="{FF2B5EF4-FFF2-40B4-BE49-F238E27FC236}">
                <a16:creationId xmlns:a16="http://schemas.microsoft.com/office/drawing/2014/main" xmlns="" id="{F3D38F80-3177-F74D-81C1-97A040A68500}"/>
              </a:ext>
            </a:extLst>
          </p:cNvPr>
          <p:cNvSpPr txBox="1">
            <a:spLocks/>
          </p:cNvSpPr>
          <p:nvPr/>
        </p:nvSpPr>
        <p:spPr>
          <a:xfrm>
            <a:off x="8025441" y="8129847"/>
            <a:ext cx="8116328" cy="1014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Open Sans Light" charset="0"/>
                <a:cs typeface="Open Sans Light" charset="0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b="1" dirty="0" err="1"/>
              <a:t>OpenAIRE</a:t>
            </a:r>
            <a:r>
              <a:rPr lang="it-IT" b="1" dirty="0"/>
              <a:t> National Workshop,</a:t>
            </a:r>
          </a:p>
          <a:p>
            <a:r>
              <a:rPr lang="it-IT" b="1" dirty="0"/>
              <a:t>The future of </a:t>
            </a:r>
            <a:r>
              <a:rPr lang="it-IT" b="1" dirty="0" err="1"/>
              <a:t>scholarly</a:t>
            </a:r>
            <a:r>
              <a:rPr lang="it-IT" b="1" dirty="0"/>
              <a:t> </a:t>
            </a:r>
            <a:r>
              <a:rPr lang="it-IT" b="1" dirty="0" err="1"/>
              <a:t>communication</a:t>
            </a:r>
            <a:r>
              <a:rPr lang="it-IT" b="1" dirty="0"/>
              <a:t> in Europe</a:t>
            </a:r>
          </a:p>
          <a:p>
            <a:r>
              <a:rPr lang="en-US" dirty="0"/>
              <a:t>| Torino | 10 December 2018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D6381E66-86A7-1749-ABD2-9E7281058937}"/>
              </a:ext>
            </a:extLst>
          </p:cNvPr>
          <p:cNvGrpSpPr/>
          <p:nvPr/>
        </p:nvGrpSpPr>
        <p:grpSpPr>
          <a:xfrm>
            <a:off x="191243" y="555811"/>
            <a:ext cx="15868653" cy="8281774"/>
            <a:chOff x="191243" y="555811"/>
            <a:chExt cx="15868653" cy="8281774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65F7810F-F7CC-B54A-8A6A-BC4CC1236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056" y="4862884"/>
              <a:ext cx="5757157" cy="2048559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xmlns="" id="{FA827DD1-3D71-F546-8271-171D088E62CB}"/>
                </a:ext>
              </a:extLst>
            </p:cNvPr>
            <p:cNvSpPr txBox="1"/>
            <p:nvPr/>
          </p:nvSpPr>
          <p:spPr>
            <a:xfrm>
              <a:off x="7184065" y="6525414"/>
              <a:ext cx="4589223" cy="231217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r>
                <a:rPr lang="it-IT" sz="3600" spc="-151" dirty="0">
                  <a:solidFill>
                    <a:schemeClr val="accent1"/>
                  </a:solidFill>
                  <a:latin typeface="Helvetica" charset="0"/>
                </a:rPr>
                <a:t>Monitor </a:t>
              </a:r>
            </a:p>
            <a:p>
              <a:r>
                <a:rPr lang="it-IT" sz="3600" spc="-151" dirty="0">
                  <a:solidFill>
                    <a:schemeClr val="accent1"/>
                  </a:solidFill>
                  <a:latin typeface="Helvetica" charset="0"/>
                </a:rPr>
                <a:t>Share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3600" spc="-151" dirty="0" err="1">
                  <a:solidFill>
                    <a:schemeClr val="accent1"/>
                  </a:solidFill>
                  <a:latin typeface="Helvetica" charset="0"/>
                </a:rPr>
                <a:t>Search</a:t>
              </a:r>
              <a:endParaRPr lang="it-IT" sz="3600" spc="-151" dirty="0">
                <a:solidFill>
                  <a:schemeClr val="accent1"/>
                </a:solidFill>
                <a:latin typeface="Helvetica" charset="0"/>
              </a:endParaRP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3600" spc="-151" dirty="0">
                  <a:solidFill>
                    <a:schemeClr val="accent1"/>
                  </a:solidFill>
                  <a:latin typeface="Helvetica" charset="0"/>
                </a:rPr>
                <a:t>Re-use</a:t>
              </a:r>
            </a:p>
          </p:txBody>
        </p:sp>
        <p:pic>
          <p:nvPicPr>
            <p:cNvPr id="17" name="Elemento grafico 16" descr="Testa con ingranaggi">
              <a:extLst>
                <a:ext uri="{FF2B5EF4-FFF2-40B4-BE49-F238E27FC236}">
                  <a16:creationId xmlns:a16="http://schemas.microsoft.com/office/drawing/2014/main" xmlns="" id="{4C2ED10C-C6CE-CA45-BEE1-DD81A954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83111" y="5166321"/>
              <a:ext cx="1998498" cy="1998498"/>
            </a:xfrm>
            <a:prstGeom prst="rect">
              <a:avLst/>
            </a:prstGeom>
          </p:spPr>
        </p:pic>
        <p:pic>
          <p:nvPicPr>
            <p:cNvPr id="19" name="Elemento grafico 18" descr="Banca">
              <a:extLst>
                <a:ext uri="{FF2B5EF4-FFF2-40B4-BE49-F238E27FC236}">
                  <a16:creationId xmlns:a16="http://schemas.microsoft.com/office/drawing/2014/main" xmlns="" id="{039185A8-E128-104D-8F28-BBC1DB0F7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3100704" y="2912570"/>
              <a:ext cx="2232212" cy="2232212"/>
            </a:xfrm>
            <a:prstGeom prst="rect">
              <a:avLst/>
            </a:prstGeom>
          </p:spPr>
        </p:pic>
        <p:pic>
          <p:nvPicPr>
            <p:cNvPr id="21" name="Elemento grafico 20" descr="Contratto">
              <a:extLst>
                <a:ext uri="{FF2B5EF4-FFF2-40B4-BE49-F238E27FC236}">
                  <a16:creationId xmlns:a16="http://schemas.microsoft.com/office/drawing/2014/main" xmlns="" id="{BC82284A-78C0-A64A-B4C7-16A2B8A55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02114" y="1528481"/>
              <a:ext cx="2138082" cy="2138082"/>
            </a:xfrm>
            <a:prstGeom prst="rect">
              <a:avLst/>
            </a:prstGeom>
          </p:spPr>
        </p:pic>
        <p:pic>
          <p:nvPicPr>
            <p:cNvPr id="23" name="Elemento grafico 22" descr="Monete">
              <a:extLst>
                <a:ext uri="{FF2B5EF4-FFF2-40B4-BE49-F238E27FC236}">
                  <a16:creationId xmlns:a16="http://schemas.microsoft.com/office/drawing/2014/main" xmlns="" id="{A8563F11-60B1-2C42-AEE4-B2468E9F7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445253" y="2419912"/>
              <a:ext cx="1007652" cy="1007652"/>
            </a:xfrm>
            <a:prstGeom prst="rect">
              <a:avLst/>
            </a:prstGeom>
          </p:spPr>
        </p:pic>
        <p:pic>
          <p:nvPicPr>
            <p:cNvPr id="27" name="Elemento grafico 26" descr="Lampadina">
              <a:extLst>
                <a:ext uri="{FF2B5EF4-FFF2-40B4-BE49-F238E27FC236}">
                  <a16:creationId xmlns:a16="http://schemas.microsoft.com/office/drawing/2014/main" xmlns="" id="{1EC7C8AD-3D90-BB4F-B6ED-0BC2F3E46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91243" y="4625788"/>
              <a:ext cx="914400" cy="914400"/>
            </a:xfrm>
            <a:prstGeom prst="rect">
              <a:avLst/>
            </a:prstGeom>
          </p:spPr>
        </p:pic>
        <p:pic>
          <p:nvPicPr>
            <p:cNvPr id="29" name="Elemento grafico 28" descr="Microscopio">
              <a:extLst>
                <a:ext uri="{FF2B5EF4-FFF2-40B4-BE49-F238E27FC236}">
                  <a16:creationId xmlns:a16="http://schemas.microsoft.com/office/drawing/2014/main" xmlns="" id="{C5F3930F-C189-824B-8E61-1E371C1EA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418115" y="1621493"/>
              <a:ext cx="1998497" cy="1998497"/>
            </a:xfrm>
            <a:prstGeom prst="rect">
              <a:avLst/>
            </a:prstGeom>
          </p:spPr>
        </p:pic>
        <p:pic>
          <p:nvPicPr>
            <p:cNvPr id="31" name="Elemento grafico 30" descr="Atomo">
              <a:extLst>
                <a:ext uri="{FF2B5EF4-FFF2-40B4-BE49-F238E27FC236}">
                  <a16:creationId xmlns:a16="http://schemas.microsoft.com/office/drawing/2014/main" xmlns="" id="{F0E4DAE0-B045-034A-8F6E-97EC137AB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794697" y="765312"/>
              <a:ext cx="1998497" cy="1998497"/>
            </a:xfrm>
            <a:prstGeom prst="rect">
              <a:avLst/>
            </a:prstGeom>
          </p:spPr>
        </p:pic>
        <p:pic>
          <p:nvPicPr>
            <p:cNvPr id="33" name="Elemento grafico 32" descr="Grafico a barre">
              <a:extLst>
                <a:ext uri="{FF2B5EF4-FFF2-40B4-BE49-F238E27FC236}">
                  <a16:creationId xmlns:a16="http://schemas.microsoft.com/office/drawing/2014/main" xmlns="" id="{F41A7439-FE0C-FB4E-85CF-1BAC4163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9536071" y="2671747"/>
              <a:ext cx="1318367" cy="1318367"/>
            </a:xfrm>
            <a:prstGeom prst="rect">
              <a:avLst/>
            </a:prstGeom>
          </p:spPr>
        </p:pic>
        <p:pic>
          <p:nvPicPr>
            <p:cNvPr id="35" name="Elemento grafico 34" descr="Documento">
              <a:extLst>
                <a:ext uri="{FF2B5EF4-FFF2-40B4-BE49-F238E27FC236}">
                  <a16:creationId xmlns:a16="http://schemas.microsoft.com/office/drawing/2014/main" xmlns="" id="{1B60F810-924A-864E-A81E-69A100AF0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8847467" y="555811"/>
              <a:ext cx="1998497" cy="1998497"/>
            </a:xfrm>
            <a:prstGeom prst="rect">
              <a:avLst/>
            </a:prstGeom>
          </p:spPr>
        </p:pic>
        <p:pic>
          <p:nvPicPr>
            <p:cNvPr id="37" name="Elemento grafico 36" descr="Ingranaggi">
              <a:extLst>
                <a:ext uri="{FF2B5EF4-FFF2-40B4-BE49-F238E27FC236}">
                  <a16:creationId xmlns:a16="http://schemas.microsoft.com/office/drawing/2014/main" xmlns="" id="{35F764AE-A8DF-1C4D-8C1F-2A7570554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10625327" y="580129"/>
              <a:ext cx="1579588" cy="1579588"/>
            </a:xfrm>
            <a:prstGeom prst="rect">
              <a:avLst/>
            </a:prstGeom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xmlns="" id="{0431108E-0AAD-054C-BE5C-842E543572CF}"/>
                </a:ext>
              </a:extLst>
            </p:cNvPr>
            <p:cNvSpPr/>
            <p:nvPr/>
          </p:nvSpPr>
          <p:spPr>
            <a:xfrm>
              <a:off x="1295139" y="2834093"/>
              <a:ext cx="386370" cy="448514"/>
            </a:xfrm>
            <a:prstGeom prst="rect">
              <a:avLst/>
            </a:prstGeom>
            <a:solidFill>
              <a:schemeClr val="bg1"/>
            </a:solidFill>
            <a:ln w="3175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9" name="Elemento grafico 38" descr="Coccarda">
              <a:extLst>
                <a:ext uri="{FF2B5EF4-FFF2-40B4-BE49-F238E27FC236}">
                  <a16:creationId xmlns:a16="http://schemas.microsoft.com/office/drawing/2014/main" xmlns="" id="{75BE37EC-E8FB-5B40-9094-580DA68C6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1137149" y="2654609"/>
              <a:ext cx="717644" cy="717644"/>
            </a:xfrm>
            <a:prstGeom prst="rect">
              <a:avLst/>
            </a:prstGeom>
          </p:spPr>
        </p:pic>
        <p:pic>
          <p:nvPicPr>
            <p:cNvPr id="42" name="Elemento grafico 41" descr="Aprire">
              <a:extLst>
                <a:ext uri="{FF2B5EF4-FFF2-40B4-BE49-F238E27FC236}">
                  <a16:creationId xmlns:a16="http://schemas.microsoft.com/office/drawing/2014/main" xmlns="" id="{67FA5128-EBA2-9440-9BC2-4206C269F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12643504" y="3681745"/>
              <a:ext cx="914400" cy="914400"/>
            </a:xfrm>
            <a:prstGeom prst="rect">
              <a:avLst/>
            </a:prstGeom>
          </p:spPr>
        </p:pic>
        <p:pic>
          <p:nvPicPr>
            <p:cNvPr id="44" name="Elemento grafico 43" descr="Calendario giornaliero">
              <a:extLst>
                <a:ext uri="{FF2B5EF4-FFF2-40B4-BE49-F238E27FC236}">
                  <a16:creationId xmlns:a16="http://schemas.microsoft.com/office/drawing/2014/main" xmlns="" id="{EF807C86-403C-C447-9ED3-DD73AD9F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p:blipFill>
          <p:spPr>
            <a:xfrm>
              <a:off x="10368400" y="1814145"/>
              <a:ext cx="1715205" cy="1715205"/>
            </a:xfrm>
            <a:prstGeom prst="rect">
              <a:avLst/>
            </a:prstGeom>
          </p:spPr>
        </p:pic>
        <p:pic>
          <p:nvPicPr>
            <p:cNvPr id="47" name="Elemento grafico 46" descr="Globo terrestre - Europa-Africa">
              <a:extLst>
                <a:ext uri="{FF2B5EF4-FFF2-40B4-BE49-F238E27FC236}">
                  <a16:creationId xmlns:a16="http://schemas.microsoft.com/office/drawing/2014/main" xmlns="" id="{66525A11-EE06-CA4B-A976-F5B0CDAC3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p:blipFill>
          <p:spPr>
            <a:xfrm>
              <a:off x="6031108" y="6581795"/>
              <a:ext cx="2241176" cy="2241176"/>
            </a:xfrm>
            <a:prstGeom prst="rect">
              <a:avLst/>
            </a:prstGeom>
          </p:spPr>
        </p:pic>
        <p:pic>
          <p:nvPicPr>
            <p:cNvPr id="38" name="Elemento grafico 37" descr="Freccia linea: leggera curva">
              <a:extLst>
                <a:ext uri="{FF2B5EF4-FFF2-40B4-BE49-F238E27FC236}">
                  <a16:creationId xmlns:a16="http://schemas.microsoft.com/office/drawing/2014/main" xmlns="" id="{838D889F-58E3-AE49-AA5E-DC606789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p:blipFill>
          <p:spPr>
            <a:xfrm flipV="1">
              <a:off x="3483955" y="1747764"/>
              <a:ext cx="914400" cy="914400"/>
            </a:xfrm>
            <a:prstGeom prst="rect">
              <a:avLst/>
            </a:prstGeom>
          </p:spPr>
        </p:pic>
        <p:pic>
          <p:nvPicPr>
            <p:cNvPr id="46" name="Elemento grafico 45" descr="Freccia linea: curva oraria">
              <a:extLst>
                <a:ext uri="{FF2B5EF4-FFF2-40B4-BE49-F238E27FC236}">
                  <a16:creationId xmlns:a16="http://schemas.microsoft.com/office/drawing/2014/main" xmlns="" id="{3AF87BBA-338A-9944-9187-47AD4EB0E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 rot="9406898">
              <a:off x="12516979" y="2062204"/>
              <a:ext cx="914400" cy="914400"/>
            </a:xfrm>
            <a:prstGeom prst="rect">
              <a:avLst/>
            </a:prstGeom>
          </p:spPr>
        </p:pic>
        <p:pic>
          <p:nvPicPr>
            <p:cNvPr id="52" name="Elemento grafico 51" descr="Freccia linea: diritta">
              <a:extLst>
                <a:ext uri="{FF2B5EF4-FFF2-40B4-BE49-F238E27FC236}">
                  <a16:creationId xmlns:a16="http://schemas.microsoft.com/office/drawing/2014/main" xmlns="" id="{2208A0F2-F229-794C-8855-7177A0C7F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 rot="10800000">
              <a:off x="7818368" y="1341280"/>
              <a:ext cx="914400" cy="914400"/>
            </a:xfrm>
            <a:prstGeom prst="rect">
              <a:avLst/>
            </a:prstGeom>
          </p:spPr>
        </p:pic>
        <p:pic>
          <p:nvPicPr>
            <p:cNvPr id="53" name="Elemento grafico 52" descr="Freccia linea: diritta">
              <a:extLst>
                <a:ext uri="{FF2B5EF4-FFF2-40B4-BE49-F238E27FC236}">
                  <a16:creationId xmlns:a16="http://schemas.microsoft.com/office/drawing/2014/main" xmlns="" id="{237C14C4-9025-214E-AB1B-24BD60F9A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 rot="5400000">
              <a:off x="1089471" y="3959242"/>
              <a:ext cx="914400" cy="914400"/>
            </a:xfrm>
            <a:prstGeom prst="rect">
              <a:avLst/>
            </a:prstGeom>
          </p:spPr>
        </p:pic>
        <p:pic>
          <p:nvPicPr>
            <p:cNvPr id="55" name="Elemento grafico 54" descr="Freccia: leggera curva">
              <a:extLst>
                <a:ext uri="{FF2B5EF4-FFF2-40B4-BE49-F238E27FC236}">
                  <a16:creationId xmlns:a16="http://schemas.microsoft.com/office/drawing/2014/main" xmlns="" id="{7860C694-31D8-8240-BF3C-DEB724DC2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 rot="7643779">
              <a:off x="10598386" y="3891701"/>
              <a:ext cx="1613837" cy="2119365"/>
            </a:xfrm>
            <a:prstGeom prst="rect">
              <a:avLst/>
            </a:prstGeom>
          </p:spPr>
        </p:pic>
        <p:pic>
          <p:nvPicPr>
            <p:cNvPr id="56" name="Elemento grafico 55" descr="Freccia: leggera curva">
              <a:extLst>
                <a:ext uri="{FF2B5EF4-FFF2-40B4-BE49-F238E27FC236}">
                  <a16:creationId xmlns:a16="http://schemas.microsoft.com/office/drawing/2014/main" xmlns="" id="{6ABCF511-2A7A-4340-B7F0-867284CF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 rot="11778563" flipV="1">
              <a:off x="2915773" y="6235836"/>
              <a:ext cx="1613837" cy="2423917"/>
            </a:xfrm>
            <a:prstGeom prst="rect">
              <a:avLst/>
            </a:prstGeom>
          </p:spPr>
        </p:pic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xmlns="" id="{38DB0D0F-7447-694A-9481-F4688347D66A}"/>
                </a:ext>
              </a:extLst>
            </p:cNvPr>
            <p:cNvSpPr/>
            <p:nvPr/>
          </p:nvSpPr>
          <p:spPr>
            <a:xfrm>
              <a:off x="1747443" y="4670092"/>
              <a:ext cx="1614465" cy="82771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Idea</a:t>
              </a:r>
            </a:p>
          </p:txBody>
        </p:sp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xmlns="" id="{49059EAD-0B68-F444-9383-DE605DC517B1}"/>
                </a:ext>
              </a:extLst>
            </p:cNvPr>
            <p:cNvSpPr/>
            <p:nvPr/>
          </p:nvSpPr>
          <p:spPr>
            <a:xfrm>
              <a:off x="1225731" y="757045"/>
              <a:ext cx="2258224" cy="82771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Funding</a:t>
              </a:r>
              <a:endPara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Rettangolo con angoli arrotondati 33">
              <a:extLst>
                <a:ext uri="{FF2B5EF4-FFF2-40B4-BE49-F238E27FC236}">
                  <a16:creationId xmlns:a16="http://schemas.microsoft.com/office/drawing/2014/main" xmlns="" id="{F2FE27AF-20DA-0D4E-882A-FFBF058C9E6B}"/>
                </a:ext>
              </a:extLst>
            </p:cNvPr>
            <p:cNvSpPr/>
            <p:nvPr/>
          </p:nvSpPr>
          <p:spPr>
            <a:xfrm>
              <a:off x="6252710" y="2671747"/>
              <a:ext cx="2258224" cy="82771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Research</a:t>
              </a:r>
              <a:endPara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xmlns="" id="{E21DD45D-B692-094C-8F9C-1A8AB066ACFE}"/>
                </a:ext>
              </a:extLst>
            </p:cNvPr>
            <p:cNvSpPr/>
            <p:nvPr/>
          </p:nvSpPr>
          <p:spPr>
            <a:xfrm>
              <a:off x="11786385" y="1285693"/>
              <a:ext cx="4273511" cy="828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Research</a:t>
              </a:r>
              <a:r>
                <a:rPr kumimoji="0" lang="it-IT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it-IT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Products</a:t>
              </a:r>
              <a:endPara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xmlns="" id="{CF650642-BAB9-4544-848D-03F396782663}"/>
                </a:ext>
              </a:extLst>
            </p:cNvPr>
            <p:cNvSpPr/>
            <p:nvPr/>
          </p:nvSpPr>
          <p:spPr>
            <a:xfrm>
              <a:off x="12169884" y="5158070"/>
              <a:ext cx="3708000" cy="828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b="1" dirty="0">
                  <a:solidFill>
                    <a:srgbClr val="FFFFFF"/>
                  </a:solidFill>
                </a:rPr>
                <a:t>Open </a:t>
              </a:r>
              <a:r>
                <a:rPr lang="it-IT" b="1" dirty="0" err="1">
                  <a:solidFill>
                    <a:srgbClr val="FFFFFF"/>
                  </a:solidFill>
                </a:rPr>
                <a:t>Repository</a:t>
              </a:r>
              <a:endPara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71" name="Elemento grafico 70" descr="Freccia linea: diritta">
            <a:extLst>
              <a:ext uri="{FF2B5EF4-FFF2-40B4-BE49-F238E27FC236}">
                <a16:creationId xmlns:a16="http://schemas.microsoft.com/office/drawing/2014/main" xmlns="" id="{64E15CA6-29BA-0048-81EC-FB6CD65C673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 rot="5400000">
            <a:off x="568548" y="-1938186"/>
            <a:ext cx="228955" cy="228955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78A46275-6E8D-0E4B-A860-CC7B69251DF8}"/>
              </a:ext>
            </a:extLst>
          </p:cNvPr>
          <p:cNvGrpSpPr/>
          <p:nvPr/>
        </p:nvGrpSpPr>
        <p:grpSpPr>
          <a:xfrm>
            <a:off x="3489767" y="5199914"/>
            <a:ext cx="3320621" cy="3251498"/>
            <a:chOff x="7793194" y="-2894110"/>
            <a:chExt cx="3320621" cy="3251498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xmlns="" id="{0C4D31AD-E71D-D047-8CDC-D357AC92B90F}"/>
                </a:ext>
              </a:extLst>
            </p:cNvPr>
            <p:cNvGrpSpPr/>
            <p:nvPr/>
          </p:nvGrpSpPr>
          <p:grpSpPr>
            <a:xfrm>
              <a:off x="9261481" y="-357389"/>
              <a:ext cx="845080" cy="714777"/>
              <a:chOff x="1402001" y="-2508774"/>
              <a:chExt cx="845080" cy="714777"/>
            </a:xfrm>
          </p:grpSpPr>
          <p:pic>
            <p:nvPicPr>
              <p:cNvPr id="58" name="Elemento grafico 57" descr="Microscopio">
                <a:extLst>
                  <a:ext uri="{FF2B5EF4-FFF2-40B4-BE49-F238E27FC236}">
                    <a16:creationId xmlns:a16="http://schemas.microsoft.com/office/drawing/2014/main" xmlns="" id="{292385D2-A3FD-BF45-9A4D-91DAC1538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1402001" y="-2294397"/>
                <a:ext cx="500400" cy="500400"/>
              </a:xfrm>
              <a:prstGeom prst="rect">
                <a:avLst/>
              </a:prstGeom>
            </p:spPr>
          </p:pic>
          <p:pic>
            <p:nvPicPr>
              <p:cNvPr id="59" name="Elemento grafico 58" descr="Atomo">
                <a:extLst>
                  <a:ext uri="{FF2B5EF4-FFF2-40B4-BE49-F238E27FC236}">
                    <a16:creationId xmlns:a16="http://schemas.microsoft.com/office/drawing/2014/main" xmlns="" id="{607283E2-F8D9-1749-BB5C-19CCD5C84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1746681" y="-2508774"/>
                <a:ext cx="500400" cy="500400"/>
              </a:xfrm>
              <a:prstGeom prst="rect">
                <a:avLst/>
              </a:prstGeom>
            </p:spPr>
          </p:pic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xmlns="" id="{36EE9938-D9F6-5444-B0A1-9C7EA15E2974}"/>
                </a:ext>
              </a:extLst>
            </p:cNvPr>
            <p:cNvGrpSpPr/>
            <p:nvPr/>
          </p:nvGrpSpPr>
          <p:grpSpPr>
            <a:xfrm>
              <a:off x="9347852" y="-1534170"/>
              <a:ext cx="673397" cy="558920"/>
              <a:chOff x="3194842" y="-2200260"/>
              <a:chExt cx="673397" cy="558920"/>
            </a:xfrm>
          </p:grpSpPr>
          <p:pic>
            <p:nvPicPr>
              <p:cNvPr id="50" name="Elemento grafico 49" descr="Banca">
                <a:extLst>
                  <a:ext uri="{FF2B5EF4-FFF2-40B4-BE49-F238E27FC236}">
                    <a16:creationId xmlns:a16="http://schemas.microsoft.com/office/drawing/2014/main" xmlns="" id="{D69CBFC5-FD69-1D41-9178-CA01EDE1C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309319" y="-2200260"/>
                <a:ext cx="558920" cy="558920"/>
              </a:xfrm>
              <a:prstGeom prst="rect">
                <a:avLst/>
              </a:prstGeom>
            </p:spPr>
          </p:pic>
          <p:pic>
            <p:nvPicPr>
              <p:cNvPr id="65" name="Elemento grafico 64" descr="Aprire">
                <a:extLst>
                  <a:ext uri="{FF2B5EF4-FFF2-40B4-BE49-F238E27FC236}">
                    <a16:creationId xmlns:a16="http://schemas.microsoft.com/office/drawing/2014/main" xmlns="" id="{03CF869F-EDFF-C34C-8F46-9F49C5D64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p:blipFill>
            <p:spPr>
              <a:xfrm>
                <a:off x="3194842" y="-2007668"/>
                <a:ext cx="228955" cy="228955"/>
              </a:xfrm>
              <a:prstGeom prst="rect">
                <a:avLst/>
              </a:prstGeom>
            </p:spPr>
          </p:pic>
        </p:grp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xmlns="" id="{E329D7BD-2BC1-8841-AB95-66E0738E3677}"/>
                </a:ext>
              </a:extLst>
            </p:cNvPr>
            <p:cNvGrpSpPr/>
            <p:nvPr/>
          </p:nvGrpSpPr>
          <p:grpSpPr>
            <a:xfrm>
              <a:off x="10273150" y="-889959"/>
              <a:ext cx="840665" cy="859910"/>
              <a:chOff x="2511059" y="-2790365"/>
              <a:chExt cx="840665" cy="859910"/>
            </a:xfrm>
          </p:grpSpPr>
          <p:pic>
            <p:nvPicPr>
              <p:cNvPr id="60" name="Elemento grafico 59" descr="Grafico a barre">
                <a:extLst>
                  <a:ext uri="{FF2B5EF4-FFF2-40B4-BE49-F238E27FC236}">
                    <a16:creationId xmlns:a16="http://schemas.microsoft.com/office/drawing/2014/main" xmlns="" id="{EAD453C6-B6BC-A04F-B8D4-FE56EC1A8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2683477" y="-2260559"/>
                <a:ext cx="330104" cy="330104"/>
              </a:xfrm>
              <a:prstGeom prst="rect">
                <a:avLst/>
              </a:prstGeom>
            </p:spPr>
          </p:pic>
          <p:pic>
            <p:nvPicPr>
              <p:cNvPr id="61" name="Elemento grafico 60" descr="Documento">
                <a:extLst>
                  <a:ext uri="{FF2B5EF4-FFF2-40B4-BE49-F238E27FC236}">
                    <a16:creationId xmlns:a16="http://schemas.microsoft.com/office/drawing/2014/main" xmlns="" id="{C0148B30-B96D-B14C-AB96-A3E7B7F76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2511059" y="-2790365"/>
                <a:ext cx="500400" cy="500400"/>
              </a:xfrm>
              <a:prstGeom prst="rect">
                <a:avLst/>
              </a:prstGeom>
            </p:spPr>
          </p:pic>
          <p:pic>
            <p:nvPicPr>
              <p:cNvPr id="62" name="Elemento grafico 61" descr="Ingranaggi">
                <a:extLst>
                  <a:ext uri="{FF2B5EF4-FFF2-40B4-BE49-F238E27FC236}">
                    <a16:creationId xmlns:a16="http://schemas.microsoft.com/office/drawing/2014/main" xmlns="" id="{78933B72-D396-3343-B3BD-2AE2C4A28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2956214" y="-2784276"/>
                <a:ext cx="395510" cy="395510"/>
              </a:xfrm>
              <a:prstGeom prst="rect">
                <a:avLst/>
              </a:prstGeom>
            </p:spPr>
          </p:pic>
          <p:pic>
            <p:nvPicPr>
              <p:cNvPr id="66" name="Elemento grafico 65" descr="Calendario giornaliero">
                <a:extLst>
                  <a:ext uri="{FF2B5EF4-FFF2-40B4-BE49-F238E27FC236}">
                    <a16:creationId xmlns:a16="http://schemas.microsoft.com/office/drawing/2014/main" xmlns="" id="{7C23CDAC-7F29-7B44-BB93-297801166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p:blipFill>
            <p:spPr>
              <a:xfrm>
                <a:off x="2891882" y="-2475293"/>
                <a:ext cx="429467" cy="429467"/>
              </a:xfrm>
              <a:prstGeom prst="rect">
                <a:avLst/>
              </a:prstGeom>
            </p:spPr>
          </p:pic>
        </p:grpSp>
        <p:pic>
          <p:nvPicPr>
            <p:cNvPr id="68" name="Elemento grafico 67" descr="Freccia linea: leggera curva">
              <a:extLst>
                <a:ext uri="{FF2B5EF4-FFF2-40B4-BE49-F238E27FC236}">
                  <a16:creationId xmlns:a16="http://schemas.microsoft.com/office/drawing/2014/main" xmlns="" id="{E4F8A02E-662E-B843-B7E3-24FFB576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p:blipFill>
          <p:spPr>
            <a:xfrm>
              <a:off x="8116474" y="-224395"/>
              <a:ext cx="332504" cy="332504"/>
            </a:xfrm>
            <a:prstGeom prst="rect">
              <a:avLst/>
            </a:prstGeom>
          </p:spPr>
        </p:pic>
        <p:pic>
          <p:nvPicPr>
            <p:cNvPr id="69" name="Elemento grafico 68" descr="Freccia linea: curva oraria">
              <a:extLst>
                <a:ext uri="{FF2B5EF4-FFF2-40B4-BE49-F238E27FC236}">
                  <a16:creationId xmlns:a16="http://schemas.microsoft.com/office/drawing/2014/main" xmlns="" id="{50194AAB-CF5D-134C-8155-8FC9251AF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 rot="12777300" flipV="1">
              <a:off x="10161538" y="-367878"/>
              <a:ext cx="268737" cy="268737"/>
            </a:xfrm>
            <a:prstGeom prst="rect">
              <a:avLst/>
            </a:prstGeom>
          </p:spPr>
        </p:pic>
        <p:pic>
          <p:nvPicPr>
            <p:cNvPr id="70" name="Elemento grafico 69" descr="Freccia linea: diritta">
              <a:extLst>
                <a:ext uri="{FF2B5EF4-FFF2-40B4-BE49-F238E27FC236}">
                  <a16:creationId xmlns:a16="http://schemas.microsoft.com/office/drawing/2014/main" xmlns="" id="{33E2B0D9-3DCB-9E44-9F9A-93B002F8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 rot="10800000">
              <a:off x="9149484" y="-136243"/>
              <a:ext cx="228955" cy="228955"/>
            </a:xfrm>
            <a:prstGeom prst="rect">
              <a:avLst/>
            </a:prstGeom>
          </p:spPr>
        </p:pic>
        <p:pic>
          <p:nvPicPr>
            <p:cNvPr id="72" name="Elemento grafico 71" descr="Freccia: leggera curva">
              <a:extLst>
                <a:ext uri="{FF2B5EF4-FFF2-40B4-BE49-F238E27FC236}">
                  <a16:creationId xmlns:a16="http://schemas.microsoft.com/office/drawing/2014/main" xmlns="" id="{7455FB8F-6F86-4C47-82A0-8D435A96D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 rot="7643779">
              <a:off x="7806986" y="-2131155"/>
              <a:ext cx="2368554" cy="842644"/>
            </a:xfrm>
            <a:prstGeom prst="rect">
              <a:avLst/>
            </a:prstGeom>
          </p:spPr>
        </p:pic>
        <p:pic>
          <p:nvPicPr>
            <p:cNvPr id="73" name="Elemento grafico 72" descr="Freccia: leggera curva">
              <a:extLst>
                <a:ext uri="{FF2B5EF4-FFF2-40B4-BE49-F238E27FC236}">
                  <a16:creationId xmlns:a16="http://schemas.microsoft.com/office/drawing/2014/main" xmlns="" id="{B21A49D3-85E6-7D42-8E2D-163BD053F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 rot="17985116" flipV="1">
              <a:off x="8998787" y="-2365067"/>
              <a:ext cx="1251505" cy="606920"/>
            </a:xfrm>
            <a:prstGeom prst="rect">
              <a:avLst/>
            </a:prstGeom>
          </p:spPr>
        </p:pic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xmlns="" id="{AFFBD94F-558D-FB4D-9597-91DF328C9A78}"/>
                </a:ext>
              </a:extLst>
            </p:cNvPr>
            <p:cNvGrpSpPr/>
            <p:nvPr/>
          </p:nvGrpSpPr>
          <p:grpSpPr>
            <a:xfrm>
              <a:off x="7793194" y="-878927"/>
              <a:ext cx="573480" cy="635743"/>
              <a:chOff x="343642" y="-1771290"/>
              <a:chExt cx="573480" cy="635743"/>
            </a:xfrm>
          </p:grpSpPr>
          <p:pic>
            <p:nvPicPr>
              <p:cNvPr id="49" name="Elemento grafico 48" descr="Testa con ingranaggi">
                <a:extLst>
                  <a:ext uri="{FF2B5EF4-FFF2-40B4-BE49-F238E27FC236}">
                    <a16:creationId xmlns:a16="http://schemas.microsoft.com/office/drawing/2014/main" xmlns="" id="{90BD3D4E-D684-9A49-9132-AD4D169ED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16722" y="-1635947"/>
                <a:ext cx="500400" cy="500400"/>
              </a:xfrm>
              <a:prstGeom prst="rect">
                <a:avLst/>
              </a:prstGeom>
            </p:spPr>
          </p:pic>
          <p:pic>
            <p:nvPicPr>
              <p:cNvPr id="57" name="Elemento grafico 56" descr="Lampadina">
                <a:extLst>
                  <a:ext uri="{FF2B5EF4-FFF2-40B4-BE49-F238E27FC236}">
                    <a16:creationId xmlns:a16="http://schemas.microsoft.com/office/drawing/2014/main" xmlns="" id="{0F0D0959-777C-FB43-B93B-010D7CAA1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343642" y="-1771290"/>
                <a:ext cx="228955" cy="228955"/>
              </a:xfrm>
              <a:prstGeom prst="rect">
                <a:avLst/>
              </a:prstGeom>
            </p:spPr>
          </p:pic>
        </p:grp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xmlns="" id="{037F0399-6487-FB4D-9DD0-DDF8620F0C71}"/>
                </a:ext>
              </a:extLst>
            </p:cNvPr>
            <p:cNvGrpSpPr/>
            <p:nvPr/>
          </p:nvGrpSpPr>
          <p:grpSpPr>
            <a:xfrm>
              <a:off x="8433642" y="-271310"/>
              <a:ext cx="688766" cy="535351"/>
              <a:chOff x="8433642" y="-271310"/>
              <a:chExt cx="688766" cy="535351"/>
            </a:xfrm>
          </p:grpSpPr>
          <p:pic>
            <p:nvPicPr>
              <p:cNvPr id="51" name="Elemento grafico 50" descr="Contratto">
                <a:extLst>
                  <a:ext uri="{FF2B5EF4-FFF2-40B4-BE49-F238E27FC236}">
                    <a16:creationId xmlns:a16="http://schemas.microsoft.com/office/drawing/2014/main" xmlns="" id="{A91DAD82-BF9A-E841-8D45-F96353BAC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433642" y="-271310"/>
                <a:ext cx="535351" cy="535351"/>
              </a:xfrm>
              <a:prstGeom prst="rect">
                <a:avLst/>
              </a:prstGeom>
            </p:spPr>
          </p:pic>
          <p:pic>
            <p:nvPicPr>
              <p:cNvPr id="54" name="Elemento grafico 53" descr="Monete">
                <a:extLst>
                  <a:ext uri="{FF2B5EF4-FFF2-40B4-BE49-F238E27FC236}">
                    <a16:creationId xmlns:a16="http://schemas.microsoft.com/office/drawing/2014/main" xmlns="" id="{F2BD6CDE-8FC8-C449-83F8-381033259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8870104" y="-35406"/>
                <a:ext cx="252304" cy="252304"/>
              </a:xfrm>
              <a:prstGeom prst="rect">
                <a:avLst/>
              </a:prstGeom>
            </p:spPr>
          </p:pic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xmlns="" id="{20F029C3-3DBA-8A4A-A20D-40B44853E4F4}"/>
                  </a:ext>
                </a:extLst>
              </p:cNvPr>
              <p:cNvSpPr/>
              <p:nvPr/>
            </p:nvSpPr>
            <p:spPr>
              <a:xfrm>
                <a:off x="8582129" y="45581"/>
                <a:ext cx="96742" cy="108000"/>
              </a:xfrm>
              <a:prstGeom prst="rect">
                <a:avLst/>
              </a:prstGeom>
              <a:solidFill>
                <a:schemeClr val="bg1"/>
              </a:solidFill>
              <a:ln w="3175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64" name="Elemento grafico 63" descr="Coccarda">
                <a:extLst>
                  <a:ext uri="{FF2B5EF4-FFF2-40B4-BE49-F238E27FC236}">
                    <a16:creationId xmlns:a16="http://schemas.microsoft.com/office/drawing/2014/main" xmlns="" id="{1DDFFFF9-F880-294A-A7AE-53304520F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p:blipFill>
            <p:spPr>
              <a:xfrm>
                <a:off x="8546837" y="7302"/>
                <a:ext cx="179690" cy="179690"/>
              </a:xfrm>
              <a:prstGeom prst="rect">
                <a:avLst/>
              </a:prstGeom>
            </p:spPr>
          </p:pic>
        </p:grpSp>
        <p:pic>
          <p:nvPicPr>
            <p:cNvPr id="79" name="Elemento grafico 78" descr="Freccia linea: curva oraria">
              <a:extLst>
                <a:ext uri="{FF2B5EF4-FFF2-40B4-BE49-F238E27FC236}">
                  <a16:creationId xmlns:a16="http://schemas.microsoft.com/office/drawing/2014/main" xmlns="" id="{DA815912-4CFA-774A-951F-84342C7E4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 rot="6385453" flipV="1">
              <a:off x="10058009" y="-1186376"/>
              <a:ext cx="268737" cy="268737"/>
            </a:xfrm>
            <a:prstGeom prst="rect">
              <a:avLst/>
            </a:prstGeom>
          </p:spPr>
        </p:pic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xmlns="" id="{A3C90AB2-1779-F24F-BB2D-22AE9DFC7560}"/>
              </a:ext>
            </a:extLst>
          </p:cNvPr>
          <p:cNvGrpSpPr/>
          <p:nvPr/>
        </p:nvGrpSpPr>
        <p:grpSpPr>
          <a:xfrm>
            <a:off x="7123961" y="5734904"/>
            <a:ext cx="3371251" cy="2394943"/>
            <a:chOff x="7742564" y="-2037555"/>
            <a:chExt cx="3371251" cy="2394943"/>
          </a:xfrm>
        </p:grpSpPr>
        <p:grpSp>
          <p:nvGrpSpPr>
            <p:cNvPr id="81" name="Gruppo 80">
              <a:extLst>
                <a:ext uri="{FF2B5EF4-FFF2-40B4-BE49-F238E27FC236}">
                  <a16:creationId xmlns:a16="http://schemas.microsoft.com/office/drawing/2014/main" xmlns="" id="{F5360DEF-CE4E-EE45-A105-BC9E0BD9DAFD}"/>
                </a:ext>
              </a:extLst>
            </p:cNvPr>
            <p:cNvGrpSpPr/>
            <p:nvPr/>
          </p:nvGrpSpPr>
          <p:grpSpPr>
            <a:xfrm>
              <a:off x="9261481" y="-357389"/>
              <a:ext cx="845080" cy="714777"/>
              <a:chOff x="1402001" y="-2508774"/>
              <a:chExt cx="845080" cy="714777"/>
            </a:xfrm>
          </p:grpSpPr>
          <p:pic>
            <p:nvPicPr>
              <p:cNvPr id="104" name="Elemento grafico 103" descr="Microscopio">
                <a:extLst>
                  <a:ext uri="{FF2B5EF4-FFF2-40B4-BE49-F238E27FC236}">
                    <a16:creationId xmlns:a16="http://schemas.microsoft.com/office/drawing/2014/main" xmlns="" id="{B54183B4-9901-EC45-BDF7-EDBE838D5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1402001" y="-2294397"/>
                <a:ext cx="500400" cy="500400"/>
              </a:xfrm>
              <a:prstGeom prst="rect">
                <a:avLst/>
              </a:prstGeom>
            </p:spPr>
          </p:pic>
          <p:pic>
            <p:nvPicPr>
              <p:cNvPr id="105" name="Elemento grafico 104" descr="Atomo">
                <a:extLst>
                  <a:ext uri="{FF2B5EF4-FFF2-40B4-BE49-F238E27FC236}">
                    <a16:creationId xmlns:a16="http://schemas.microsoft.com/office/drawing/2014/main" xmlns="" id="{6CB30C56-F807-4944-87CD-D648108EB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1746681" y="-2508774"/>
                <a:ext cx="500400" cy="500400"/>
              </a:xfrm>
              <a:prstGeom prst="rect">
                <a:avLst/>
              </a:prstGeom>
            </p:spPr>
          </p:pic>
        </p:grpSp>
        <p:grpSp>
          <p:nvGrpSpPr>
            <p:cNvPr id="82" name="Gruppo 81">
              <a:extLst>
                <a:ext uri="{FF2B5EF4-FFF2-40B4-BE49-F238E27FC236}">
                  <a16:creationId xmlns:a16="http://schemas.microsoft.com/office/drawing/2014/main" xmlns="" id="{7FD1D99F-4831-2C4D-878D-24D69855A597}"/>
                </a:ext>
              </a:extLst>
            </p:cNvPr>
            <p:cNvGrpSpPr/>
            <p:nvPr/>
          </p:nvGrpSpPr>
          <p:grpSpPr>
            <a:xfrm>
              <a:off x="9347852" y="-1534170"/>
              <a:ext cx="673397" cy="558920"/>
              <a:chOff x="3194842" y="-2200260"/>
              <a:chExt cx="673397" cy="558920"/>
            </a:xfrm>
          </p:grpSpPr>
          <p:pic>
            <p:nvPicPr>
              <p:cNvPr id="102" name="Elemento grafico 101" descr="Banca">
                <a:extLst>
                  <a:ext uri="{FF2B5EF4-FFF2-40B4-BE49-F238E27FC236}">
                    <a16:creationId xmlns:a16="http://schemas.microsoft.com/office/drawing/2014/main" xmlns="" id="{88AE8F87-68A1-864F-87DD-73EE97286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309319" y="-2200260"/>
                <a:ext cx="558920" cy="558920"/>
              </a:xfrm>
              <a:prstGeom prst="rect">
                <a:avLst/>
              </a:prstGeom>
            </p:spPr>
          </p:pic>
          <p:pic>
            <p:nvPicPr>
              <p:cNvPr id="103" name="Elemento grafico 102" descr="Aprire">
                <a:extLst>
                  <a:ext uri="{FF2B5EF4-FFF2-40B4-BE49-F238E27FC236}">
                    <a16:creationId xmlns:a16="http://schemas.microsoft.com/office/drawing/2014/main" xmlns="" id="{7E9CA3CD-2C05-BD48-8D03-E4D16C908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p:blipFill>
            <p:spPr>
              <a:xfrm>
                <a:off x="3194842" y="-2007668"/>
                <a:ext cx="228955" cy="228955"/>
              </a:xfrm>
              <a:prstGeom prst="rect">
                <a:avLst/>
              </a:prstGeom>
            </p:spPr>
          </p:pic>
        </p:grpSp>
        <p:grpSp>
          <p:nvGrpSpPr>
            <p:cNvPr id="83" name="Gruppo 82">
              <a:extLst>
                <a:ext uri="{FF2B5EF4-FFF2-40B4-BE49-F238E27FC236}">
                  <a16:creationId xmlns:a16="http://schemas.microsoft.com/office/drawing/2014/main" xmlns="" id="{5597B0FB-F093-3946-817A-80C38A0621A0}"/>
                </a:ext>
              </a:extLst>
            </p:cNvPr>
            <p:cNvGrpSpPr/>
            <p:nvPr/>
          </p:nvGrpSpPr>
          <p:grpSpPr>
            <a:xfrm>
              <a:off x="10273150" y="-889959"/>
              <a:ext cx="840665" cy="859910"/>
              <a:chOff x="2511059" y="-2790365"/>
              <a:chExt cx="840665" cy="859910"/>
            </a:xfrm>
          </p:grpSpPr>
          <p:pic>
            <p:nvPicPr>
              <p:cNvPr id="98" name="Elemento grafico 97" descr="Grafico a barre">
                <a:extLst>
                  <a:ext uri="{FF2B5EF4-FFF2-40B4-BE49-F238E27FC236}">
                    <a16:creationId xmlns:a16="http://schemas.microsoft.com/office/drawing/2014/main" xmlns="" id="{68C333CE-52B6-8B42-8105-48EEB2D0D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2683477" y="-2260559"/>
                <a:ext cx="330104" cy="330104"/>
              </a:xfrm>
              <a:prstGeom prst="rect">
                <a:avLst/>
              </a:prstGeom>
            </p:spPr>
          </p:pic>
          <p:pic>
            <p:nvPicPr>
              <p:cNvPr id="99" name="Elemento grafico 98" descr="Documento">
                <a:extLst>
                  <a:ext uri="{FF2B5EF4-FFF2-40B4-BE49-F238E27FC236}">
                    <a16:creationId xmlns:a16="http://schemas.microsoft.com/office/drawing/2014/main" xmlns="" id="{959FF499-0DD0-544E-A4BC-8326385B1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2511059" y="-2790365"/>
                <a:ext cx="500400" cy="500400"/>
              </a:xfrm>
              <a:prstGeom prst="rect">
                <a:avLst/>
              </a:prstGeom>
            </p:spPr>
          </p:pic>
          <p:pic>
            <p:nvPicPr>
              <p:cNvPr id="100" name="Elemento grafico 99" descr="Ingranaggi">
                <a:extLst>
                  <a:ext uri="{FF2B5EF4-FFF2-40B4-BE49-F238E27FC236}">
                    <a16:creationId xmlns:a16="http://schemas.microsoft.com/office/drawing/2014/main" xmlns="" id="{4BC0E2B0-72FC-BB42-B4CE-7397B741D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2956214" y="-2784276"/>
                <a:ext cx="395510" cy="395510"/>
              </a:xfrm>
              <a:prstGeom prst="rect">
                <a:avLst/>
              </a:prstGeom>
            </p:spPr>
          </p:pic>
          <p:pic>
            <p:nvPicPr>
              <p:cNvPr id="101" name="Elemento grafico 100" descr="Calendario giornaliero">
                <a:extLst>
                  <a:ext uri="{FF2B5EF4-FFF2-40B4-BE49-F238E27FC236}">
                    <a16:creationId xmlns:a16="http://schemas.microsoft.com/office/drawing/2014/main" xmlns="" id="{5C931667-5FCC-5A44-974F-E81F727B0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p:blipFill>
            <p:spPr>
              <a:xfrm>
                <a:off x="2891882" y="-2475293"/>
                <a:ext cx="429467" cy="429467"/>
              </a:xfrm>
              <a:prstGeom prst="rect">
                <a:avLst/>
              </a:prstGeom>
            </p:spPr>
          </p:pic>
        </p:grpSp>
        <p:pic>
          <p:nvPicPr>
            <p:cNvPr id="84" name="Elemento grafico 83" descr="Freccia linea: leggera curva">
              <a:extLst>
                <a:ext uri="{FF2B5EF4-FFF2-40B4-BE49-F238E27FC236}">
                  <a16:creationId xmlns:a16="http://schemas.microsoft.com/office/drawing/2014/main" xmlns="" id="{ED6608B3-344E-344F-80CA-C55205D05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p:blipFill>
          <p:spPr>
            <a:xfrm>
              <a:off x="8116474" y="-224395"/>
              <a:ext cx="332504" cy="332504"/>
            </a:xfrm>
            <a:prstGeom prst="rect">
              <a:avLst/>
            </a:prstGeom>
          </p:spPr>
        </p:pic>
        <p:pic>
          <p:nvPicPr>
            <p:cNvPr id="85" name="Elemento grafico 84" descr="Freccia linea: curva oraria">
              <a:extLst>
                <a:ext uri="{FF2B5EF4-FFF2-40B4-BE49-F238E27FC236}">
                  <a16:creationId xmlns:a16="http://schemas.microsoft.com/office/drawing/2014/main" xmlns="" id="{1AE9FB81-3526-5B41-A355-79C89E76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 rot="12777300" flipV="1">
              <a:off x="10161538" y="-367878"/>
              <a:ext cx="268737" cy="268737"/>
            </a:xfrm>
            <a:prstGeom prst="rect">
              <a:avLst/>
            </a:prstGeom>
          </p:spPr>
        </p:pic>
        <p:pic>
          <p:nvPicPr>
            <p:cNvPr id="86" name="Elemento grafico 85" descr="Freccia linea: diritta">
              <a:extLst>
                <a:ext uri="{FF2B5EF4-FFF2-40B4-BE49-F238E27FC236}">
                  <a16:creationId xmlns:a16="http://schemas.microsoft.com/office/drawing/2014/main" xmlns="" id="{AEB378E0-28AD-224A-B302-1FDBF558B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 rot="10800000">
              <a:off x="9149484" y="-136243"/>
              <a:ext cx="228955" cy="228955"/>
            </a:xfrm>
            <a:prstGeom prst="rect">
              <a:avLst/>
            </a:prstGeom>
          </p:spPr>
        </p:pic>
        <p:pic>
          <p:nvPicPr>
            <p:cNvPr id="87" name="Elemento grafico 86" descr="Freccia: leggera curva">
              <a:extLst>
                <a:ext uri="{FF2B5EF4-FFF2-40B4-BE49-F238E27FC236}">
                  <a16:creationId xmlns:a16="http://schemas.microsoft.com/office/drawing/2014/main" xmlns="" id="{AB0A2CDE-B00A-044A-879C-E68B11986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 rot="4438643">
              <a:off x="7335372" y="-1630363"/>
              <a:ext cx="1345048" cy="530664"/>
            </a:xfrm>
            <a:prstGeom prst="rect">
              <a:avLst/>
            </a:prstGeom>
          </p:spPr>
        </p:pic>
        <p:pic>
          <p:nvPicPr>
            <p:cNvPr id="88" name="Elemento grafico 87" descr="Freccia: leggera curva">
              <a:extLst>
                <a:ext uri="{FF2B5EF4-FFF2-40B4-BE49-F238E27FC236}">
                  <a16:creationId xmlns:a16="http://schemas.microsoft.com/office/drawing/2014/main" xmlns="" id="{E370CEEF-D5AF-7647-8237-44EA19F9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 rot="13143714" flipV="1">
              <a:off x="7941656" y="-2003674"/>
              <a:ext cx="1399418" cy="811004"/>
            </a:xfrm>
            <a:prstGeom prst="rect">
              <a:avLst/>
            </a:prstGeom>
          </p:spPr>
        </p:pic>
        <p:grpSp>
          <p:nvGrpSpPr>
            <p:cNvPr id="89" name="Gruppo 88">
              <a:extLst>
                <a:ext uri="{FF2B5EF4-FFF2-40B4-BE49-F238E27FC236}">
                  <a16:creationId xmlns:a16="http://schemas.microsoft.com/office/drawing/2014/main" xmlns="" id="{4468B088-E730-BE4F-8BF5-65CAF58B35DD}"/>
                </a:ext>
              </a:extLst>
            </p:cNvPr>
            <p:cNvGrpSpPr/>
            <p:nvPr/>
          </p:nvGrpSpPr>
          <p:grpSpPr>
            <a:xfrm>
              <a:off x="7793194" y="-878927"/>
              <a:ext cx="573480" cy="635743"/>
              <a:chOff x="343642" y="-1771290"/>
              <a:chExt cx="573480" cy="635743"/>
            </a:xfrm>
          </p:grpSpPr>
          <p:pic>
            <p:nvPicPr>
              <p:cNvPr id="96" name="Elemento grafico 95" descr="Testa con ingranaggi">
                <a:extLst>
                  <a:ext uri="{FF2B5EF4-FFF2-40B4-BE49-F238E27FC236}">
                    <a16:creationId xmlns:a16="http://schemas.microsoft.com/office/drawing/2014/main" xmlns="" id="{CC347C07-F538-FF46-8347-7F72D8EF8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16722" y="-1635947"/>
                <a:ext cx="500400" cy="500400"/>
              </a:xfrm>
              <a:prstGeom prst="rect">
                <a:avLst/>
              </a:prstGeom>
            </p:spPr>
          </p:pic>
          <p:pic>
            <p:nvPicPr>
              <p:cNvPr id="97" name="Elemento grafico 96" descr="Lampadina">
                <a:extLst>
                  <a:ext uri="{FF2B5EF4-FFF2-40B4-BE49-F238E27FC236}">
                    <a16:creationId xmlns:a16="http://schemas.microsoft.com/office/drawing/2014/main" xmlns="" id="{5F16677B-E06C-D94A-B20F-E811EAF84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343642" y="-1771290"/>
                <a:ext cx="228955" cy="228955"/>
              </a:xfrm>
              <a:prstGeom prst="rect">
                <a:avLst/>
              </a:prstGeom>
            </p:spPr>
          </p:pic>
        </p:grpSp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xmlns="" id="{32DC3CF0-8B9B-CA41-9B2B-674B4A52D81D}"/>
                </a:ext>
              </a:extLst>
            </p:cNvPr>
            <p:cNvGrpSpPr/>
            <p:nvPr/>
          </p:nvGrpSpPr>
          <p:grpSpPr>
            <a:xfrm>
              <a:off x="8433642" y="-271310"/>
              <a:ext cx="688766" cy="535351"/>
              <a:chOff x="8433642" y="-271310"/>
              <a:chExt cx="688766" cy="535351"/>
            </a:xfrm>
          </p:grpSpPr>
          <p:pic>
            <p:nvPicPr>
              <p:cNvPr id="92" name="Elemento grafico 91" descr="Contratto">
                <a:extLst>
                  <a:ext uri="{FF2B5EF4-FFF2-40B4-BE49-F238E27FC236}">
                    <a16:creationId xmlns:a16="http://schemas.microsoft.com/office/drawing/2014/main" xmlns="" id="{A6B97FEC-EF8F-D847-8005-CD58E1EE0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433642" y="-271310"/>
                <a:ext cx="535351" cy="535351"/>
              </a:xfrm>
              <a:prstGeom prst="rect">
                <a:avLst/>
              </a:prstGeom>
            </p:spPr>
          </p:pic>
          <p:pic>
            <p:nvPicPr>
              <p:cNvPr id="93" name="Elemento grafico 92" descr="Monete">
                <a:extLst>
                  <a:ext uri="{FF2B5EF4-FFF2-40B4-BE49-F238E27FC236}">
                    <a16:creationId xmlns:a16="http://schemas.microsoft.com/office/drawing/2014/main" xmlns="" id="{B8C55534-AA78-784B-86A8-906C8BC75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8870104" y="-35406"/>
                <a:ext cx="252304" cy="252304"/>
              </a:xfrm>
              <a:prstGeom prst="rect">
                <a:avLst/>
              </a:prstGeom>
            </p:spPr>
          </p:pic>
          <p:sp>
            <p:nvSpPr>
              <p:cNvPr id="94" name="Rettangolo 93">
                <a:extLst>
                  <a:ext uri="{FF2B5EF4-FFF2-40B4-BE49-F238E27FC236}">
                    <a16:creationId xmlns:a16="http://schemas.microsoft.com/office/drawing/2014/main" xmlns="" id="{0A066D83-505A-5F4F-B5CC-0C641F2F4A6C}"/>
                  </a:ext>
                </a:extLst>
              </p:cNvPr>
              <p:cNvSpPr/>
              <p:nvPr/>
            </p:nvSpPr>
            <p:spPr>
              <a:xfrm>
                <a:off x="8582129" y="45581"/>
                <a:ext cx="96742" cy="108000"/>
              </a:xfrm>
              <a:prstGeom prst="rect">
                <a:avLst/>
              </a:prstGeom>
              <a:solidFill>
                <a:schemeClr val="bg1"/>
              </a:solidFill>
              <a:ln w="3175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95" name="Elemento grafico 94" descr="Coccarda">
                <a:extLst>
                  <a:ext uri="{FF2B5EF4-FFF2-40B4-BE49-F238E27FC236}">
                    <a16:creationId xmlns:a16="http://schemas.microsoft.com/office/drawing/2014/main" xmlns="" id="{C3FF6A84-1564-5E48-BDB1-3D9F9C1F9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p:blipFill>
            <p:spPr>
              <a:xfrm>
                <a:off x="8546837" y="7302"/>
                <a:ext cx="179690" cy="179690"/>
              </a:xfrm>
              <a:prstGeom prst="rect">
                <a:avLst/>
              </a:prstGeom>
            </p:spPr>
          </p:pic>
        </p:grpSp>
        <p:pic>
          <p:nvPicPr>
            <p:cNvPr id="91" name="Elemento grafico 90" descr="Freccia linea: curva oraria">
              <a:extLst>
                <a:ext uri="{FF2B5EF4-FFF2-40B4-BE49-F238E27FC236}">
                  <a16:creationId xmlns:a16="http://schemas.microsoft.com/office/drawing/2014/main" xmlns="" id="{B65C37B8-BCA6-174D-BA38-9E7B046D3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 rot="6385453" flipV="1">
              <a:off x="10058009" y="-1186376"/>
              <a:ext cx="268737" cy="268737"/>
            </a:xfrm>
            <a:prstGeom prst="rect">
              <a:avLst/>
            </a:prstGeom>
          </p:spPr>
        </p:pic>
      </p:grpSp>
      <p:grpSp>
        <p:nvGrpSpPr>
          <p:cNvPr id="106" name="Gruppo 105">
            <a:extLst>
              <a:ext uri="{FF2B5EF4-FFF2-40B4-BE49-F238E27FC236}">
                <a16:creationId xmlns:a16="http://schemas.microsoft.com/office/drawing/2014/main" xmlns="" id="{2EB3C3B1-CFA2-2740-B94C-E687380475D4}"/>
              </a:ext>
            </a:extLst>
          </p:cNvPr>
          <p:cNvGrpSpPr/>
          <p:nvPr/>
        </p:nvGrpSpPr>
        <p:grpSpPr>
          <a:xfrm>
            <a:off x="7525658" y="5042018"/>
            <a:ext cx="6917012" cy="2002498"/>
            <a:chOff x="4196803" y="-1645110"/>
            <a:chExt cx="6917012" cy="2002498"/>
          </a:xfrm>
        </p:grpSpPr>
        <p:grpSp>
          <p:nvGrpSpPr>
            <p:cNvPr id="107" name="Gruppo 106">
              <a:extLst>
                <a:ext uri="{FF2B5EF4-FFF2-40B4-BE49-F238E27FC236}">
                  <a16:creationId xmlns:a16="http://schemas.microsoft.com/office/drawing/2014/main" xmlns="" id="{1D39BF17-AF38-2D44-8839-DDB1216417AB}"/>
                </a:ext>
              </a:extLst>
            </p:cNvPr>
            <p:cNvGrpSpPr/>
            <p:nvPr/>
          </p:nvGrpSpPr>
          <p:grpSpPr>
            <a:xfrm>
              <a:off x="9261481" y="-357389"/>
              <a:ext cx="845080" cy="714777"/>
              <a:chOff x="1402001" y="-2508774"/>
              <a:chExt cx="845080" cy="714777"/>
            </a:xfrm>
          </p:grpSpPr>
          <p:pic>
            <p:nvPicPr>
              <p:cNvPr id="130" name="Elemento grafico 129" descr="Microscopio">
                <a:extLst>
                  <a:ext uri="{FF2B5EF4-FFF2-40B4-BE49-F238E27FC236}">
                    <a16:creationId xmlns:a16="http://schemas.microsoft.com/office/drawing/2014/main" xmlns="" id="{9F17B857-8387-E94F-A6FC-E60E3E247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1402001" y="-2294397"/>
                <a:ext cx="500400" cy="500400"/>
              </a:xfrm>
              <a:prstGeom prst="rect">
                <a:avLst/>
              </a:prstGeom>
            </p:spPr>
          </p:pic>
          <p:pic>
            <p:nvPicPr>
              <p:cNvPr id="131" name="Elemento grafico 130" descr="Atomo">
                <a:extLst>
                  <a:ext uri="{FF2B5EF4-FFF2-40B4-BE49-F238E27FC236}">
                    <a16:creationId xmlns:a16="http://schemas.microsoft.com/office/drawing/2014/main" xmlns="" id="{33E37391-1B96-0246-B378-472245755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1746681" y="-2508774"/>
                <a:ext cx="500400" cy="500400"/>
              </a:xfrm>
              <a:prstGeom prst="rect">
                <a:avLst/>
              </a:prstGeom>
            </p:spPr>
          </p:pic>
        </p:grpSp>
        <p:grpSp>
          <p:nvGrpSpPr>
            <p:cNvPr id="108" name="Gruppo 107">
              <a:extLst>
                <a:ext uri="{FF2B5EF4-FFF2-40B4-BE49-F238E27FC236}">
                  <a16:creationId xmlns:a16="http://schemas.microsoft.com/office/drawing/2014/main" xmlns="" id="{CDB2B20A-4902-1640-952A-8460E4CD73A4}"/>
                </a:ext>
              </a:extLst>
            </p:cNvPr>
            <p:cNvGrpSpPr/>
            <p:nvPr/>
          </p:nvGrpSpPr>
          <p:grpSpPr>
            <a:xfrm>
              <a:off x="9347852" y="-1534170"/>
              <a:ext cx="673397" cy="558920"/>
              <a:chOff x="3194842" y="-2200260"/>
              <a:chExt cx="673397" cy="558920"/>
            </a:xfrm>
          </p:grpSpPr>
          <p:pic>
            <p:nvPicPr>
              <p:cNvPr id="128" name="Elemento grafico 127" descr="Banca">
                <a:extLst>
                  <a:ext uri="{FF2B5EF4-FFF2-40B4-BE49-F238E27FC236}">
                    <a16:creationId xmlns:a16="http://schemas.microsoft.com/office/drawing/2014/main" xmlns="" id="{C5C4C198-F17F-BC48-AC3C-7ACF8170A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309319" y="-2200260"/>
                <a:ext cx="558920" cy="558920"/>
              </a:xfrm>
              <a:prstGeom prst="rect">
                <a:avLst/>
              </a:prstGeom>
            </p:spPr>
          </p:pic>
          <p:pic>
            <p:nvPicPr>
              <p:cNvPr id="129" name="Elemento grafico 128" descr="Aprire">
                <a:extLst>
                  <a:ext uri="{FF2B5EF4-FFF2-40B4-BE49-F238E27FC236}">
                    <a16:creationId xmlns:a16="http://schemas.microsoft.com/office/drawing/2014/main" xmlns="" id="{48A00D30-3EA3-7D40-BFC9-FAB9118C2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p:blipFill>
            <p:spPr>
              <a:xfrm>
                <a:off x="3194842" y="-2007668"/>
                <a:ext cx="228955" cy="228955"/>
              </a:xfrm>
              <a:prstGeom prst="rect">
                <a:avLst/>
              </a:prstGeom>
            </p:spPr>
          </p:pic>
        </p:grpSp>
        <p:grpSp>
          <p:nvGrpSpPr>
            <p:cNvPr id="109" name="Gruppo 108">
              <a:extLst>
                <a:ext uri="{FF2B5EF4-FFF2-40B4-BE49-F238E27FC236}">
                  <a16:creationId xmlns:a16="http://schemas.microsoft.com/office/drawing/2014/main" xmlns="" id="{D8F47519-D3DC-C04A-A19F-8DB71857EE1F}"/>
                </a:ext>
              </a:extLst>
            </p:cNvPr>
            <p:cNvGrpSpPr/>
            <p:nvPr/>
          </p:nvGrpSpPr>
          <p:grpSpPr>
            <a:xfrm>
              <a:off x="10273150" y="-889959"/>
              <a:ext cx="840665" cy="859910"/>
              <a:chOff x="2511059" y="-2790365"/>
              <a:chExt cx="840665" cy="859910"/>
            </a:xfrm>
          </p:grpSpPr>
          <p:pic>
            <p:nvPicPr>
              <p:cNvPr id="124" name="Elemento grafico 123" descr="Grafico a barre">
                <a:extLst>
                  <a:ext uri="{FF2B5EF4-FFF2-40B4-BE49-F238E27FC236}">
                    <a16:creationId xmlns:a16="http://schemas.microsoft.com/office/drawing/2014/main" xmlns="" id="{357FEEAA-3890-D94C-9E02-3E3166A50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2683477" y="-2260559"/>
                <a:ext cx="330104" cy="330104"/>
              </a:xfrm>
              <a:prstGeom prst="rect">
                <a:avLst/>
              </a:prstGeom>
            </p:spPr>
          </p:pic>
          <p:pic>
            <p:nvPicPr>
              <p:cNvPr id="125" name="Elemento grafico 124" descr="Documento">
                <a:extLst>
                  <a:ext uri="{FF2B5EF4-FFF2-40B4-BE49-F238E27FC236}">
                    <a16:creationId xmlns:a16="http://schemas.microsoft.com/office/drawing/2014/main" xmlns="" id="{6E704026-4A18-7B4E-9EFB-CFA3BB203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2511059" y="-2790365"/>
                <a:ext cx="500400" cy="500400"/>
              </a:xfrm>
              <a:prstGeom prst="rect">
                <a:avLst/>
              </a:prstGeom>
            </p:spPr>
          </p:pic>
          <p:pic>
            <p:nvPicPr>
              <p:cNvPr id="126" name="Elemento grafico 125" descr="Ingranaggi">
                <a:extLst>
                  <a:ext uri="{FF2B5EF4-FFF2-40B4-BE49-F238E27FC236}">
                    <a16:creationId xmlns:a16="http://schemas.microsoft.com/office/drawing/2014/main" xmlns="" id="{1414470E-202F-9E4E-9283-205640D77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2956214" y="-2784276"/>
                <a:ext cx="395510" cy="395510"/>
              </a:xfrm>
              <a:prstGeom prst="rect">
                <a:avLst/>
              </a:prstGeom>
            </p:spPr>
          </p:pic>
          <p:pic>
            <p:nvPicPr>
              <p:cNvPr id="127" name="Elemento grafico 126" descr="Calendario giornaliero">
                <a:extLst>
                  <a:ext uri="{FF2B5EF4-FFF2-40B4-BE49-F238E27FC236}">
                    <a16:creationId xmlns:a16="http://schemas.microsoft.com/office/drawing/2014/main" xmlns="" id="{E0D45260-07BB-A54C-A9A5-65840C679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p:blipFill>
            <p:spPr>
              <a:xfrm>
                <a:off x="2891882" y="-2475293"/>
                <a:ext cx="429467" cy="429467"/>
              </a:xfrm>
              <a:prstGeom prst="rect">
                <a:avLst/>
              </a:prstGeom>
            </p:spPr>
          </p:pic>
        </p:grpSp>
        <p:pic>
          <p:nvPicPr>
            <p:cNvPr id="110" name="Elemento grafico 109" descr="Freccia linea: leggera curva">
              <a:extLst>
                <a:ext uri="{FF2B5EF4-FFF2-40B4-BE49-F238E27FC236}">
                  <a16:creationId xmlns:a16="http://schemas.microsoft.com/office/drawing/2014/main" xmlns="" id="{303B3D9F-9FB3-F243-8B5D-79951C9B0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p:blipFill>
          <p:spPr>
            <a:xfrm>
              <a:off x="8116474" y="-224395"/>
              <a:ext cx="332504" cy="332504"/>
            </a:xfrm>
            <a:prstGeom prst="rect">
              <a:avLst/>
            </a:prstGeom>
          </p:spPr>
        </p:pic>
        <p:pic>
          <p:nvPicPr>
            <p:cNvPr id="111" name="Elemento grafico 110" descr="Freccia linea: curva oraria">
              <a:extLst>
                <a:ext uri="{FF2B5EF4-FFF2-40B4-BE49-F238E27FC236}">
                  <a16:creationId xmlns:a16="http://schemas.microsoft.com/office/drawing/2014/main" xmlns="" id="{D2905A1C-D2A7-DD4E-9BDE-BCB78037D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 rot="12777300" flipV="1">
              <a:off x="10161538" y="-367878"/>
              <a:ext cx="268737" cy="268737"/>
            </a:xfrm>
            <a:prstGeom prst="rect">
              <a:avLst/>
            </a:prstGeom>
          </p:spPr>
        </p:pic>
        <p:pic>
          <p:nvPicPr>
            <p:cNvPr id="112" name="Elemento grafico 111" descr="Freccia linea: diritta">
              <a:extLst>
                <a:ext uri="{FF2B5EF4-FFF2-40B4-BE49-F238E27FC236}">
                  <a16:creationId xmlns:a16="http://schemas.microsoft.com/office/drawing/2014/main" xmlns="" id="{89AA3CCE-FDF1-7E42-B307-7B8A6744E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 rot="10800000">
              <a:off x="9149484" y="-136243"/>
              <a:ext cx="228955" cy="228955"/>
            </a:xfrm>
            <a:prstGeom prst="rect">
              <a:avLst/>
            </a:prstGeom>
          </p:spPr>
        </p:pic>
        <p:pic>
          <p:nvPicPr>
            <p:cNvPr id="113" name="Elemento grafico 112" descr="Freccia: leggera curva">
              <a:extLst>
                <a:ext uri="{FF2B5EF4-FFF2-40B4-BE49-F238E27FC236}">
                  <a16:creationId xmlns:a16="http://schemas.microsoft.com/office/drawing/2014/main" xmlns="" id="{DBA262EF-2745-BD45-8E4E-440A5B7A4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 rot="567584">
              <a:off x="4196803" y="-1381961"/>
              <a:ext cx="3440108" cy="810204"/>
            </a:xfrm>
            <a:prstGeom prst="rect">
              <a:avLst/>
            </a:prstGeom>
          </p:spPr>
        </p:pic>
        <p:pic>
          <p:nvPicPr>
            <p:cNvPr id="114" name="Elemento grafico 113" descr="Freccia: leggera curva">
              <a:extLst>
                <a:ext uri="{FF2B5EF4-FFF2-40B4-BE49-F238E27FC236}">
                  <a16:creationId xmlns:a16="http://schemas.microsoft.com/office/drawing/2014/main" xmlns="" id="{0FF4E376-ABBB-8F49-A253-8F90E4E3F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 rot="11288083" flipV="1">
              <a:off x="5114517" y="-1645110"/>
              <a:ext cx="4122971" cy="606920"/>
            </a:xfrm>
            <a:prstGeom prst="rect">
              <a:avLst/>
            </a:prstGeom>
          </p:spPr>
        </p:pic>
        <p:grpSp>
          <p:nvGrpSpPr>
            <p:cNvPr id="115" name="Gruppo 114">
              <a:extLst>
                <a:ext uri="{FF2B5EF4-FFF2-40B4-BE49-F238E27FC236}">
                  <a16:creationId xmlns:a16="http://schemas.microsoft.com/office/drawing/2014/main" xmlns="" id="{3DF81426-7B44-724B-BEDE-CF80FED3EBF1}"/>
                </a:ext>
              </a:extLst>
            </p:cNvPr>
            <p:cNvGrpSpPr/>
            <p:nvPr/>
          </p:nvGrpSpPr>
          <p:grpSpPr>
            <a:xfrm>
              <a:off x="7793194" y="-878927"/>
              <a:ext cx="573480" cy="635743"/>
              <a:chOff x="343642" y="-1771290"/>
              <a:chExt cx="573480" cy="635743"/>
            </a:xfrm>
          </p:grpSpPr>
          <p:pic>
            <p:nvPicPr>
              <p:cNvPr id="122" name="Elemento grafico 121" descr="Testa con ingranaggi">
                <a:extLst>
                  <a:ext uri="{FF2B5EF4-FFF2-40B4-BE49-F238E27FC236}">
                    <a16:creationId xmlns:a16="http://schemas.microsoft.com/office/drawing/2014/main" xmlns="" id="{43B77B08-8231-4245-873D-CBD77DF5F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16722" y="-1635947"/>
                <a:ext cx="500400" cy="500400"/>
              </a:xfrm>
              <a:prstGeom prst="rect">
                <a:avLst/>
              </a:prstGeom>
            </p:spPr>
          </p:pic>
          <p:pic>
            <p:nvPicPr>
              <p:cNvPr id="123" name="Elemento grafico 122" descr="Lampadina">
                <a:extLst>
                  <a:ext uri="{FF2B5EF4-FFF2-40B4-BE49-F238E27FC236}">
                    <a16:creationId xmlns:a16="http://schemas.microsoft.com/office/drawing/2014/main" xmlns="" id="{43827201-C51C-CA4F-9248-0A60D2165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343642" y="-1771290"/>
                <a:ext cx="228955" cy="228955"/>
              </a:xfrm>
              <a:prstGeom prst="rect">
                <a:avLst/>
              </a:prstGeom>
            </p:spPr>
          </p:pic>
        </p:grpSp>
        <p:grpSp>
          <p:nvGrpSpPr>
            <p:cNvPr id="116" name="Gruppo 115">
              <a:extLst>
                <a:ext uri="{FF2B5EF4-FFF2-40B4-BE49-F238E27FC236}">
                  <a16:creationId xmlns:a16="http://schemas.microsoft.com/office/drawing/2014/main" xmlns="" id="{3FD0B274-B3B4-0E44-A08F-53690DF8A870}"/>
                </a:ext>
              </a:extLst>
            </p:cNvPr>
            <p:cNvGrpSpPr/>
            <p:nvPr/>
          </p:nvGrpSpPr>
          <p:grpSpPr>
            <a:xfrm>
              <a:off x="8433642" y="-271310"/>
              <a:ext cx="688766" cy="535351"/>
              <a:chOff x="8433642" y="-271310"/>
              <a:chExt cx="688766" cy="535351"/>
            </a:xfrm>
          </p:grpSpPr>
          <p:pic>
            <p:nvPicPr>
              <p:cNvPr id="118" name="Elemento grafico 117" descr="Contratto">
                <a:extLst>
                  <a:ext uri="{FF2B5EF4-FFF2-40B4-BE49-F238E27FC236}">
                    <a16:creationId xmlns:a16="http://schemas.microsoft.com/office/drawing/2014/main" xmlns="" id="{33D988DB-90E1-1D4B-BF8B-1E2C9B719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433642" y="-271310"/>
                <a:ext cx="535351" cy="535351"/>
              </a:xfrm>
              <a:prstGeom prst="rect">
                <a:avLst/>
              </a:prstGeom>
            </p:spPr>
          </p:pic>
          <p:pic>
            <p:nvPicPr>
              <p:cNvPr id="119" name="Elemento grafico 118" descr="Monete">
                <a:extLst>
                  <a:ext uri="{FF2B5EF4-FFF2-40B4-BE49-F238E27FC236}">
                    <a16:creationId xmlns:a16="http://schemas.microsoft.com/office/drawing/2014/main" xmlns="" id="{E0E73F07-AA37-304B-9887-2179FE868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8870104" y="-35406"/>
                <a:ext cx="252304" cy="252304"/>
              </a:xfrm>
              <a:prstGeom prst="rect">
                <a:avLst/>
              </a:prstGeom>
            </p:spPr>
          </p:pic>
          <p:sp>
            <p:nvSpPr>
              <p:cNvPr id="120" name="Rettangolo 119">
                <a:extLst>
                  <a:ext uri="{FF2B5EF4-FFF2-40B4-BE49-F238E27FC236}">
                    <a16:creationId xmlns:a16="http://schemas.microsoft.com/office/drawing/2014/main" xmlns="" id="{544D351F-EE66-3C45-B87B-7DE2A103052D}"/>
                  </a:ext>
                </a:extLst>
              </p:cNvPr>
              <p:cNvSpPr/>
              <p:nvPr/>
            </p:nvSpPr>
            <p:spPr>
              <a:xfrm>
                <a:off x="8582129" y="45581"/>
                <a:ext cx="96742" cy="108000"/>
              </a:xfrm>
              <a:prstGeom prst="rect">
                <a:avLst/>
              </a:prstGeom>
              <a:solidFill>
                <a:schemeClr val="bg1"/>
              </a:solidFill>
              <a:ln w="3175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121" name="Elemento grafico 120" descr="Coccarda">
                <a:extLst>
                  <a:ext uri="{FF2B5EF4-FFF2-40B4-BE49-F238E27FC236}">
                    <a16:creationId xmlns:a16="http://schemas.microsoft.com/office/drawing/2014/main" xmlns="" id="{1A047E02-EF1B-6C4A-B5AF-174BBB379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p:blipFill>
            <p:spPr>
              <a:xfrm>
                <a:off x="8546837" y="7302"/>
                <a:ext cx="179690" cy="179690"/>
              </a:xfrm>
              <a:prstGeom prst="rect">
                <a:avLst/>
              </a:prstGeom>
            </p:spPr>
          </p:pic>
        </p:grpSp>
        <p:pic>
          <p:nvPicPr>
            <p:cNvPr id="117" name="Elemento grafico 116" descr="Freccia linea: curva oraria">
              <a:extLst>
                <a:ext uri="{FF2B5EF4-FFF2-40B4-BE49-F238E27FC236}">
                  <a16:creationId xmlns:a16="http://schemas.microsoft.com/office/drawing/2014/main" xmlns="" id="{A8FEDF6A-90FC-4D48-96B6-4B56FE09F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 rot="6385453" flipV="1">
              <a:off x="10058009" y="-1186376"/>
              <a:ext cx="268737" cy="268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579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 0.04913 L -0.1039 -0.133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5" y="-91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penAIRE_OpenSans_2017_v1" id="{D9A866A4-9639-464A-BAF6-472C2B4E4D10}" vid="{6AE3E86A-DA0F-1449-AA19-57DD6D897A57}"/>
    </a:ext>
  </a:extLst>
</a:theme>
</file>

<file path=ppt/theme/theme2.xml><?xml version="1.0" encoding="utf-8"?>
<a:theme xmlns:a="http://schemas.openxmlformats.org/drawingml/2006/main" name="1_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A72E6D78-4451-2C43-A51A-3ED5D09EAE39}" vid="{7BDFCED3-FA51-D14D-87FC-E923B98DE062}"/>
    </a:ext>
  </a:extLst>
</a:theme>
</file>

<file path=ppt/theme/theme3.xml><?xml version="1.0" encoding="utf-8"?>
<a:theme xmlns:a="http://schemas.openxmlformats.org/drawingml/2006/main" name="2_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4" id="{BF34D670-A25D-1E46-A681-42EECC5AF1AA}" vid="{75465685-B1FF-8B4F-B4E7-0A2EF607665C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OpenAIRE_OpenSans_2017_v1</Template>
  <TotalTime>1295</TotalTime>
  <Words>1392</Words>
  <Application>Microsoft Office PowerPoint</Application>
  <PresentationFormat>Personalizzato</PresentationFormat>
  <Paragraphs>299</Paragraphs>
  <Slides>45</Slides>
  <Notes>8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45</vt:i4>
      </vt:variant>
    </vt:vector>
  </HeadingPairs>
  <TitlesOfParts>
    <vt:vector size="61" baseType="lpstr">
      <vt:lpstr>Arial</vt:lpstr>
      <vt:lpstr>Arial Black</vt:lpstr>
      <vt:lpstr>Calibri</vt:lpstr>
      <vt:lpstr>Calibri Light</vt:lpstr>
      <vt:lpstr>Gill Sans</vt:lpstr>
      <vt:lpstr>Helvetica</vt:lpstr>
      <vt:lpstr>Helvetica Light</vt:lpstr>
      <vt:lpstr>Helvetica Neue</vt:lpstr>
      <vt:lpstr>Open Sans</vt:lpstr>
      <vt:lpstr>Open Sans Light</vt:lpstr>
      <vt:lpstr>Open Sans Semibold</vt:lpstr>
      <vt:lpstr>PF Paperback</vt:lpstr>
      <vt:lpstr>PF Paperback Light</vt:lpstr>
      <vt:lpstr>Master</vt:lpstr>
      <vt:lpstr>1_Master</vt:lpstr>
      <vt:lpstr>2_Master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Repackaging OpenAIRE Services</dc:title>
  <dc:subject>OpenAIRE</dc:subject>
  <dc:creator>Pedro Principe</dc:creator>
  <cp:lastModifiedBy>utente</cp:lastModifiedBy>
  <cp:revision>681</cp:revision>
  <cp:lastPrinted>2018-12-10T00:03:34Z</cp:lastPrinted>
  <dcterms:created xsi:type="dcterms:W3CDTF">2017-08-30T15:59:35Z</dcterms:created>
  <dcterms:modified xsi:type="dcterms:W3CDTF">2018-12-10T10:49:10Z</dcterms:modified>
</cp:coreProperties>
</file>